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22" r:id="rId2"/>
  </p:sldMasterIdLst>
  <p:notesMasterIdLst>
    <p:notesMasterId r:id="rId31"/>
  </p:notesMasterIdLst>
  <p:handoutMasterIdLst>
    <p:handoutMasterId r:id="rId32"/>
  </p:handoutMasterIdLst>
  <p:sldIdLst>
    <p:sldId id="290" r:id="rId3"/>
    <p:sldId id="291" r:id="rId4"/>
    <p:sldId id="262" r:id="rId5"/>
    <p:sldId id="285" r:id="rId6"/>
    <p:sldId id="286" r:id="rId7"/>
    <p:sldId id="288" r:id="rId8"/>
    <p:sldId id="289" r:id="rId9"/>
    <p:sldId id="271" r:id="rId10"/>
    <p:sldId id="264" r:id="rId11"/>
    <p:sldId id="257" r:id="rId12"/>
    <p:sldId id="263" r:id="rId13"/>
    <p:sldId id="259" r:id="rId14"/>
    <p:sldId id="265" r:id="rId15"/>
    <p:sldId id="266" r:id="rId16"/>
    <p:sldId id="272" r:id="rId17"/>
    <p:sldId id="267" r:id="rId18"/>
    <p:sldId id="268" r:id="rId19"/>
    <p:sldId id="269" r:id="rId20"/>
    <p:sldId id="273" r:id="rId21"/>
    <p:sldId id="270" r:id="rId22"/>
    <p:sldId id="275"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4C6C2C"/>
    <a:srgbClr val="FFFF99"/>
    <a:srgbClr val="572709"/>
    <a:srgbClr val="D8AAB8"/>
    <a:srgbClr val="E5E0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26" autoAdjust="0"/>
  </p:normalViewPr>
  <p:slideViewPr>
    <p:cSldViewPr>
      <p:cViewPr>
        <p:scale>
          <a:sx n="62" d="100"/>
          <a:sy n="62" d="100"/>
        </p:scale>
        <p:origin x="-1584" y="-2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7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diagrams/_rels/data7.xml.rels><?xml version="1.0" encoding="UTF-8" standalone="yes"?>
<Relationships xmlns="http://schemas.openxmlformats.org/package/2006/relationships"><Relationship Id="rId3" Type="http://schemas.openxmlformats.org/officeDocument/2006/relationships/slide" Target="../slides/slide24.xml"/><Relationship Id="rId2" Type="http://schemas.openxmlformats.org/officeDocument/2006/relationships/slide" Target="../slides/slide23.xml"/><Relationship Id="rId1" Type="http://schemas.openxmlformats.org/officeDocument/2006/relationships/slide" Target="../slides/slide22.xml"/><Relationship Id="rId4" Type="http://schemas.openxmlformats.org/officeDocument/2006/relationships/slide" Target="../slides/slide2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370309-C810-4A4F-84D5-94B248C0FAB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tr-TR"/>
        </a:p>
      </dgm:t>
    </dgm:pt>
    <dgm:pt modelId="{CDAE1966-0072-48E0-AFE2-764667E945EB}">
      <dgm:prSet phldrT="[Metin]" custT="1"/>
      <dgm:spPr>
        <a:noFill/>
      </dgm:spPr>
      <dgm:t>
        <a:bodyPr/>
        <a:lstStyle/>
        <a:p>
          <a:r>
            <a:rPr lang="tr-TR" sz="1600" b="1" i="0" dirty="0" err="1" smtClean="0">
              <a:solidFill>
                <a:srgbClr val="0070C0"/>
              </a:solidFill>
              <a:latin typeface="+mn-lt"/>
              <a:cs typeface="Aparajita" panose="020B0604020202020204" pitchFamily="34" charset="0"/>
            </a:rPr>
            <a:t>D.Özgün</a:t>
          </a:r>
          <a:r>
            <a:rPr lang="tr-TR" sz="1600" b="1" i="0" dirty="0" smtClean="0">
              <a:solidFill>
                <a:srgbClr val="0070C0"/>
              </a:solidFill>
              <a:latin typeface="+mn-lt"/>
              <a:cs typeface="Aparajita" panose="020B0604020202020204" pitchFamily="34" charset="0"/>
            </a:rPr>
            <a:t> SARIOĞLU &amp; Muhsin ÖZDEMİR</a:t>
          </a:r>
          <a:endParaRPr lang="tr-TR" sz="1600" b="1" i="0" dirty="0">
            <a:solidFill>
              <a:srgbClr val="0070C0"/>
            </a:solidFill>
            <a:latin typeface="+mn-lt"/>
            <a:cs typeface="Aparajita" panose="020B0604020202020204" pitchFamily="34" charset="0"/>
          </a:endParaRPr>
        </a:p>
      </dgm:t>
    </dgm:pt>
    <dgm:pt modelId="{CA13FDE8-0FFA-4B7D-850D-9554ED169F0B}" type="sibTrans" cxnId="{83FDFA87-A1A0-4CAC-A16B-96EFB2409AD1}">
      <dgm:prSet/>
      <dgm:spPr/>
      <dgm:t>
        <a:bodyPr/>
        <a:lstStyle/>
        <a:p>
          <a:endParaRPr lang="tr-TR"/>
        </a:p>
      </dgm:t>
    </dgm:pt>
    <dgm:pt modelId="{A7E63041-75F1-4C99-8714-B16B788858FE}" type="parTrans" cxnId="{83FDFA87-A1A0-4CAC-A16B-96EFB2409AD1}">
      <dgm:prSet/>
      <dgm:spPr/>
      <dgm:t>
        <a:bodyPr/>
        <a:lstStyle/>
        <a:p>
          <a:endParaRPr lang="tr-TR"/>
        </a:p>
      </dgm:t>
    </dgm:pt>
    <dgm:pt modelId="{8B32BB03-C53E-4BEB-954A-0C4419A544BF}">
      <dgm:prSet phldrT="[Metin]"/>
      <dgm:spPr>
        <a:noFill/>
      </dgm:spPr>
      <dgm:t>
        <a:bodyPr/>
        <a:lstStyle/>
        <a:p>
          <a:r>
            <a:rPr lang="tr-TR" b="1" i="0" dirty="0" smtClean="0">
              <a:solidFill>
                <a:srgbClr val="0070C0"/>
              </a:solidFill>
              <a:latin typeface="Arial" panose="020B0604020202020204" pitchFamily="34" charset="0"/>
              <a:cs typeface="Arial" panose="020B0604020202020204" pitchFamily="34" charset="0"/>
            </a:rPr>
            <a:t>AKADEMİK BİLİŞİM 2016</a:t>
          </a:r>
          <a:endParaRPr lang="tr-TR" b="1" i="0" dirty="0">
            <a:solidFill>
              <a:srgbClr val="0070C0"/>
            </a:solidFill>
            <a:latin typeface="Arial" panose="020B0604020202020204" pitchFamily="34" charset="0"/>
            <a:cs typeface="Arial" panose="020B0604020202020204" pitchFamily="34" charset="0"/>
          </a:endParaRPr>
        </a:p>
      </dgm:t>
    </dgm:pt>
    <dgm:pt modelId="{583C23B8-0795-4B6A-ADA2-B5DD706C0D39}" type="parTrans" cxnId="{ED6CF46B-82B0-4CFA-B03E-09BBE653EA85}">
      <dgm:prSet/>
      <dgm:spPr/>
      <dgm:t>
        <a:bodyPr/>
        <a:lstStyle/>
        <a:p>
          <a:endParaRPr lang="tr-TR"/>
        </a:p>
      </dgm:t>
    </dgm:pt>
    <dgm:pt modelId="{2EE3D329-6246-40D7-BDCE-D7BBC34FFA9F}" type="sibTrans" cxnId="{ED6CF46B-82B0-4CFA-B03E-09BBE653EA85}">
      <dgm:prSet/>
      <dgm:spPr/>
      <dgm:t>
        <a:bodyPr/>
        <a:lstStyle/>
        <a:p>
          <a:endParaRPr lang="tr-TR"/>
        </a:p>
      </dgm:t>
    </dgm:pt>
    <dgm:pt modelId="{0D2B8106-D428-4E52-8574-81638ECFD95E}">
      <dgm:prSet phldrT="[Metin]" custT="1"/>
      <dgm:spPr>
        <a:solidFill>
          <a:schemeClr val="lt1">
            <a:hueOff val="0"/>
            <a:satOff val="0"/>
            <a:lumOff val="0"/>
            <a:alpha val="23000"/>
          </a:schemeClr>
        </a:solidFill>
      </dgm:spPr>
      <dgm:t>
        <a:bodyPr/>
        <a:lstStyle/>
        <a:p>
          <a:endParaRPr lang="tr-TR" sz="1600" b="0" dirty="0" smtClean="0">
            <a:solidFill>
              <a:srgbClr val="0070C0"/>
            </a:solidFill>
          </a:endParaRPr>
        </a:p>
        <a:p>
          <a:r>
            <a:rPr lang="tr-TR" sz="1600" b="0" dirty="0" smtClean="0">
              <a:solidFill>
                <a:srgbClr val="0070C0"/>
              </a:solidFill>
            </a:rPr>
            <a:t>Lojistik Süreçte Yeni Bir Uygulama ve Sektörün Bakışı: </a:t>
          </a:r>
        </a:p>
        <a:p>
          <a:r>
            <a:rPr lang="tr-TR" sz="2400" b="1" i="0" dirty="0" smtClean="0">
              <a:solidFill>
                <a:srgbClr val="0070C0"/>
              </a:solidFill>
              <a:latin typeface="Aparajita" panose="020B0604020202020204" pitchFamily="34" charset="0"/>
              <a:cs typeface="Aparajita" panose="020B0604020202020204" pitchFamily="34" charset="0"/>
            </a:rPr>
            <a:t>Akıllı Konteyner</a:t>
          </a:r>
          <a:endParaRPr lang="tr-TR" sz="2400" dirty="0">
            <a:solidFill>
              <a:srgbClr val="0070C0"/>
            </a:solidFill>
          </a:endParaRPr>
        </a:p>
      </dgm:t>
    </dgm:pt>
    <dgm:pt modelId="{8BBE38B6-B103-45AE-83FE-512573410EDC}" type="sibTrans" cxnId="{E49DDFC8-ECEB-4EB7-B892-76216DE95294}">
      <dgm:prSet/>
      <dgm:spPr/>
      <dgm:t>
        <a:bodyPr/>
        <a:lstStyle/>
        <a:p>
          <a:endParaRPr lang="tr-TR"/>
        </a:p>
      </dgm:t>
    </dgm:pt>
    <dgm:pt modelId="{E27A28ED-9E2B-4171-ACC5-5BBC2D4ECE7C}" type="parTrans" cxnId="{E49DDFC8-ECEB-4EB7-B892-76216DE95294}">
      <dgm:prSet/>
      <dgm:spPr/>
      <dgm:t>
        <a:bodyPr/>
        <a:lstStyle/>
        <a:p>
          <a:endParaRPr lang="tr-TR"/>
        </a:p>
      </dgm:t>
    </dgm:pt>
    <dgm:pt modelId="{4331EFA1-CD82-4A37-BF2A-6EFE8DDD3127}" type="pres">
      <dgm:prSet presAssocID="{35370309-C810-4A4F-84D5-94B248C0FAB9}" presName="Name0" presStyleCnt="0">
        <dgm:presLayoutVars>
          <dgm:chMax val="7"/>
          <dgm:dir/>
          <dgm:animLvl val="lvl"/>
          <dgm:resizeHandles val="exact"/>
        </dgm:presLayoutVars>
      </dgm:prSet>
      <dgm:spPr/>
      <dgm:t>
        <a:bodyPr/>
        <a:lstStyle/>
        <a:p>
          <a:endParaRPr lang="tr-TR"/>
        </a:p>
      </dgm:t>
    </dgm:pt>
    <dgm:pt modelId="{EFA8AB00-4136-4E47-B317-B9FD6297178B}" type="pres">
      <dgm:prSet presAssocID="{0D2B8106-D428-4E52-8574-81638ECFD95E}" presName="circle1" presStyleLbl="node1" presStyleIdx="0" presStyleCnt="3"/>
      <dgm:spPr/>
    </dgm:pt>
    <dgm:pt modelId="{A4432791-6979-4C48-8246-6669E78CC128}" type="pres">
      <dgm:prSet presAssocID="{0D2B8106-D428-4E52-8574-81638ECFD95E}" presName="space" presStyleCnt="0"/>
      <dgm:spPr/>
    </dgm:pt>
    <dgm:pt modelId="{795F838E-C6F4-4E97-930F-F57808E76942}" type="pres">
      <dgm:prSet presAssocID="{0D2B8106-D428-4E52-8574-81638ECFD95E}" presName="rect1" presStyleLbl="alignAcc1" presStyleIdx="0" presStyleCnt="3" custScaleY="100000" custLinFactNeighborX="36235" custLinFactNeighborY="4930"/>
      <dgm:spPr/>
      <dgm:t>
        <a:bodyPr/>
        <a:lstStyle/>
        <a:p>
          <a:endParaRPr lang="tr-TR"/>
        </a:p>
      </dgm:t>
    </dgm:pt>
    <dgm:pt modelId="{7682B795-09CD-47CF-B2BC-0ECBCAB2A74D}" type="pres">
      <dgm:prSet presAssocID="{CDAE1966-0072-48E0-AFE2-764667E945EB}" presName="vertSpace2" presStyleLbl="node1" presStyleIdx="0" presStyleCnt="3"/>
      <dgm:spPr/>
    </dgm:pt>
    <dgm:pt modelId="{07B78E35-6236-4B23-9138-A482F50C590F}" type="pres">
      <dgm:prSet presAssocID="{CDAE1966-0072-48E0-AFE2-764667E945EB}" presName="circle2" presStyleLbl="node1" presStyleIdx="1" presStyleCnt="3"/>
      <dgm:spPr/>
    </dgm:pt>
    <dgm:pt modelId="{04506EBF-20B9-463C-BAC9-ADC0AF03D5E1}" type="pres">
      <dgm:prSet presAssocID="{CDAE1966-0072-48E0-AFE2-764667E945EB}" presName="rect2" presStyleLbl="alignAcc1" presStyleIdx="1" presStyleCnt="3" custScaleY="58929"/>
      <dgm:spPr/>
      <dgm:t>
        <a:bodyPr/>
        <a:lstStyle/>
        <a:p>
          <a:endParaRPr lang="tr-TR"/>
        </a:p>
      </dgm:t>
    </dgm:pt>
    <dgm:pt modelId="{F6DC3711-940A-4BE1-9657-7C4CC52F4A5D}" type="pres">
      <dgm:prSet presAssocID="{8B32BB03-C53E-4BEB-954A-0C4419A544BF}" presName="vertSpace3" presStyleLbl="node1" presStyleIdx="1" presStyleCnt="3"/>
      <dgm:spPr/>
    </dgm:pt>
    <dgm:pt modelId="{52EFE701-B576-458B-BF18-E1B779224567}" type="pres">
      <dgm:prSet presAssocID="{8B32BB03-C53E-4BEB-954A-0C4419A544BF}" presName="circle3" presStyleLbl="node1" presStyleIdx="2" presStyleCnt="3"/>
      <dgm:spPr/>
    </dgm:pt>
    <dgm:pt modelId="{BCCD60D3-3FA6-4209-BDE9-BB92493E4F53}" type="pres">
      <dgm:prSet presAssocID="{8B32BB03-C53E-4BEB-954A-0C4419A544BF}" presName="rect3" presStyleLbl="alignAcc1" presStyleIdx="2" presStyleCnt="3" custScaleY="42857"/>
      <dgm:spPr/>
      <dgm:t>
        <a:bodyPr/>
        <a:lstStyle/>
        <a:p>
          <a:endParaRPr lang="tr-TR"/>
        </a:p>
      </dgm:t>
    </dgm:pt>
    <dgm:pt modelId="{D646BDED-124C-4106-95C8-8DF953E0FB6E}" type="pres">
      <dgm:prSet presAssocID="{0D2B8106-D428-4E52-8574-81638ECFD95E}" presName="rect1ParTxNoCh" presStyleLbl="alignAcc1" presStyleIdx="2" presStyleCnt="3">
        <dgm:presLayoutVars>
          <dgm:chMax val="1"/>
          <dgm:bulletEnabled val="1"/>
        </dgm:presLayoutVars>
      </dgm:prSet>
      <dgm:spPr/>
      <dgm:t>
        <a:bodyPr/>
        <a:lstStyle/>
        <a:p>
          <a:endParaRPr lang="tr-TR"/>
        </a:p>
      </dgm:t>
    </dgm:pt>
    <dgm:pt modelId="{6E9841C0-6E6A-4820-88BF-7BA1CF3E2C44}" type="pres">
      <dgm:prSet presAssocID="{CDAE1966-0072-48E0-AFE2-764667E945EB}" presName="rect2ParTxNoCh" presStyleLbl="alignAcc1" presStyleIdx="2" presStyleCnt="3">
        <dgm:presLayoutVars>
          <dgm:chMax val="1"/>
          <dgm:bulletEnabled val="1"/>
        </dgm:presLayoutVars>
      </dgm:prSet>
      <dgm:spPr/>
      <dgm:t>
        <a:bodyPr/>
        <a:lstStyle/>
        <a:p>
          <a:endParaRPr lang="tr-TR"/>
        </a:p>
      </dgm:t>
    </dgm:pt>
    <dgm:pt modelId="{26E996ED-F060-45B6-BCA1-897FC9029393}" type="pres">
      <dgm:prSet presAssocID="{8B32BB03-C53E-4BEB-954A-0C4419A544BF}" presName="rect3ParTxNoCh" presStyleLbl="alignAcc1" presStyleIdx="2" presStyleCnt="3">
        <dgm:presLayoutVars>
          <dgm:chMax val="1"/>
          <dgm:bulletEnabled val="1"/>
        </dgm:presLayoutVars>
      </dgm:prSet>
      <dgm:spPr/>
      <dgm:t>
        <a:bodyPr/>
        <a:lstStyle/>
        <a:p>
          <a:endParaRPr lang="tr-TR"/>
        </a:p>
      </dgm:t>
    </dgm:pt>
  </dgm:ptLst>
  <dgm:cxnLst>
    <dgm:cxn modelId="{ED6CF46B-82B0-4CFA-B03E-09BBE653EA85}" srcId="{35370309-C810-4A4F-84D5-94B248C0FAB9}" destId="{8B32BB03-C53E-4BEB-954A-0C4419A544BF}" srcOrd="2" destOrd="0" parTransId="{583C23B8-0795-4B6A-ADA2-B5DD706C0D39}" sibTransId="{2EE3D329-6246-40D7-BDCE-D7BBC34FFA9F}"/>
    <dgm:cxn modelId="{C3762256-5C01-4465-BA86-9B573C7C14D8}" type="presOf" srcId="{CDAE1966-0072-48E0-AFE2-764667E945EB}" destId="{6E9841C0-6E6A-4820-88BF-7BA1CF3E2C44}" srcOrd="1" destOrd="0" presId="urn:microsoft.com/office/officeart/2005/8/layout/target3"/>
    <dgm:cxn modelId="{E08EA994-A383-426B-A651-7CFF13AAB8AD}" type="presOf" srcId="{CDAE1966-0072-48E0-AFE2-764667E945EB}" destId="{04506EBF-20B9-463C-BAC9-ADC0AF03D5E1}" srcOrd="0" destOrd="0" presId="urn:microsoft.com/office/officeart/2005/8/layout/target3"/>
    <dgm:cxn modelId="{16090098-742D-4F20-B31D-FC12D1AF9607}" type="presOf" srcId="{8B32BB03-C53E-4BEB-954A-0C4419A544BF}" destId="{BCCD60D3-3FA6-4209-BDE9-BB92493E4F53}" srcOrd="0" destOrd="0" presId="urn:microsoft.com/office/officeart/2005/8/layout/target3"/>
    <dgm:cxn modelId="{52AB7ABF-191C-4857-9805-B4C608974B31}" type="presOf" srcId="{0D2B8106-D428-4E52-8574-81638ECFD95E}" destId="{D646BDED-124C-4106-95C8-8DF953E0FB6E}" srcOrd="1" destOrd="0" presId="urn:microsoft.com/office/officeart/2005/8/layout/target3"/>
    <dgm:cxn modelId="{D97F16AC-A5B4-4F78-8C7D-5C4D0026CFED}" type="presOf" srcId="{8B32BB03-C53E-4BEB-954A-0C4419A544BF}" destId="{26E996ED-F060-45B6-BCA1-897FC9029393}" srcOrd="1" destOrd="0" presId="urn:microsoft.com/office/officeart/2005/8/layout/target3"/>
    <dgm:cxn modelId="{092B27A9-459F-456B-9C5F-086F495FB4D4}" type="presOf" srcId="{35370309-C810-4A4F-84D5-94B248C0FAB9}" destId="{4331EFA1-CD82-4A37-BF2A-6EFE8DDD3127}" srcOrd="0" destOrd="0" presId="urn:microsoft.com/office/officeart/2005/8/layout/target3"/>
    <dgm:cxn modelId="{E49DDFC8-ECEB-4EB7-B892-76216DE95294}" srcId="{35370309-C810-4A4F-84D5-94B248C0FAB9}" destId="{0D2B8106-D428-4E52-8574-81638ECFD95E}" srcOrd="0" destOrd="0" parTransId="{E27A28ED-9E2B-4171-ACC5-5BBC2D4ECE7C}" sibTransId="{8BBE38B6-B103-45AE-83FE-512573410EDC}"/>
    <dgm:cxn modelId="{83FDFA87-A1A0-4CAC-A16B-96EFB2409AD1}" srcId="{35370309-C810-4A4F-84D5-94B248C0FAB9}" destId="{CDAE1966-0072-48E0-AFE2-764667E945EB}" srcOrd="1" destOrd="0" parTransId="{A7E63041-75F1-4C99-8714-B16B788858FE}" sibTransId="{CA13FDE8-0FFA-4B7D-850D-9554ED169F0B}"/>
    <dgm:cxn modelId="{8329453F-50E3-49CC-A134-27570D005939}" type="presOf" srcId="{0D2B8106-D428-4E52-8574-81638ECFD95E}" destId="{795F838E-C6F4-4E97-930F-F57808E76942}" srcOrd="0" destOrd="0" presId="urn:microsoft.com/office/officeart/2005/8/layout/target3"/>
    <dgm:cxn modelId="{7869531C-5E67-48AE-9AAB-EBFF7BBA2FCE}" type="presParOf" srcId="{4331EFA1-CD82-4A37-BF2A-6EFE8DDD3127}" destId="{EFA8AB00-4136-4E47-B317-B9FD6297178B}" srcOrd="0" destOrd="0" presId="urn:microsoft.com/office/officeart/2005/8/layout/target3"/>
    <dgm:cxn modelId="{20C6ACBE-D8E3-4051-96AD-7DDF791B5636}" type="presParOf" srcId="{4331EFA1-CD82-4A37-BF2A-6EFE8DDD3127}" destId="{A4432791-6979-4C48-8246-6669E78CC128}" srcOrd="1" destOrd="0" presId="urn:microsoft.com/office/officeart/2005/8/layout/target3"/>
    <dgm:cxn modelId="{3294E032-2126-4702-B14F-11823BC85EC2}" type="presParOf" srcId="{4331EFA1-CD82-4A37-BF2A-6EFE8DDD3127}" destId="{795F838E-C6F4-4E97-930F-F57808E76942}" srcOrd="2" destOrd="0" presId="urn:microsoft.com/office/officeart/2005/8/layout/target3"/>
    <dgm:cxn modelId="{8B31B530-3D56-4620-9672-91E3DB7368F8}" type="presParOf" srcId="{4331EFA1-CD82-4A37-BF2A-6EFE8DDD3127}" destId="{7682B795-09CD-47CF-B2BC-0ECBCAB2A74D}" srcOrd="3" destOrd="0" presId="urn:microsoft.com/office/officeart/2005/8/layout/target3"/>
    <dgm:cxn modelId="{C4DC5108-0B13-4E46-991E-19974F798655}" type="presParOf" srcId="{4331EFA1-CD82-4A37-BF2A-6EFE8DDD3127}" destId="{07B78E35-6236-4B23-9138-A482F50C590F}" srcOrd="4" destOrd="0" presId="urn:microsoft.com/office/officeart/2005/8/layout/target3"/>
    <dgm:cxn modelId="{1AE476AF-08BF-4DC6-8138-8801793CA7F4}" type="presParOf" srcId="{4331EFA1-CD82-4A37-BF2A-6EFE8DDD3127}" destId="{04506EBF-20B9-463C-BAC9-ADC0AF03D5E1}" srcOrd="5" destOrd="0" presId="urn:microsoft.com/office/officeart/2005/8/layout/target3"/>
    <dgm:cxn modelId="{A922A4E7-BFA6-4BA8-AF80-02FB318F229D}" type="presParOf" srcId="{4331EFA1-CD82-4A37-BF2A-6EFE8DDD3127}" destId="{F6DC3711-940A-4BE1-9657-7C4CC52F4A5D}" srcOrd="6" destOrd="0" presId="urn:microsoft.com/office/officeart/2005/8/layout/target3"/>
    <dgm:cxn modelId="{EE1D21AF-0C5F-4B2F-B647-73D5584AABC9}" type="presParOf" srcId="{4331EFA1-CD82-4A37-BF2A-6EFE8DDD3127}" destId="{52EFE701-B576-458B-BF18-E1B779224567}" srcOrd="7" destOrd="0" presId="urn:microsoft.com/office/officeart/2005/8/layout/target3"/>
    <dgm:cxn modelId="{30A07B6F-8C78-4A19-BB65-BD015F840168}" type="presParOf" srcId="{4331EFA1-CD82-4A37-BF2A-6EFE8DDD3127}" destId="{BCCD60D3-3FA6-4209-BDE9-BB92493E4F53}" srcOrd="8" destOrd="0" presId="urn:microsoft.com/office/officeart/2005/8/layout/target3"/>
    <dgm:cxn modelId="{15351385-1D0D-4E2F-B41B-6154A55CFF9F}" type="presParOf" srcId="{4331EFA1-CD82-4A37-BF2A-6EFE8DDD3127}" destId="{D646BDED-124C-4106-95C8-8DF953E0FB6E}" srcOrd="9" destOrd="0" presId="urn:microsoft.com/office/officeart/2005/8/layout/target3"/>
    <dgm:cxn modelId="{6E0CA625-8E42-4D84-8154-751103EC7590}" type="presParOf" srcId="{4331EFA1-CD82-4A37-BF2A-6EFE8DDD3127}" destId="{6E9841C0-6E6A-4820-88BF-7BA1CF3E2C44}" srcOrd="10" destOrd="0" presId="urn:microsoft.com/office/officeart/2005/8/layout/target3"/>
    <dgm:cxn modelId="{D6466AA8-6FE0-44AC-B3EA-358BE8BF3A05}" type="presParOf" srcId="{4331EFA1-CD82-4A37-BF2A-6EFE8DDD3127}" destId="{26E996ED-F060-45B6-BCA1-897FC9029393}" srcOrd="11"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1D5BEF-85CE-43CA-9918-66A80F119095}"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tr-TR"/>
        </a:p>
      </dgm:t>
    </dgm:pt>
    <dgm:pt modelId="{72051C3D-0614-43B5-8AE0-C1464ACC4D13}">
      <dgm:prSet phldrT="[Metin]" phldr="1"/>
      <dgm:spPr>
        <a:effectLst>
          <a:outerShdw blurRad="76200" dir="18900000" sy="23000" kx="-1200000" algn="bl" rotWithShape="0">
            <a:prstClr val="black">
              <a:alpha val="20000"/>
            </a:prstClr>
          </a:outerShdw>
        </a:effectLst>
      </dgm:spPr>
      <dgm:t>
        <a:bodyPr/>
        <a:lstStyle/>
        <a:p>
          <a:endParaRPr lang="tr-TR" dirty="0"/>
        </a:p>
      </dgm:t>
    </dgm:pt>
    <dgm:pt modelId="{BBF2F7E7-CD89-44DE-AC77-CD07384C4F57}" type="parTrans" cxnId="{7AEA559F-7E9D-49B5-B4DD-97CD07BD0D10}">
      <dgm:prSet/>
      <dgm:spPr/>
      <dgm:t>
        <a:bodyPr/>
        <a:lstStyle/>
        <a:p>
          <a:endParaRPr lang="tr-TR"/>
        </a:p>
      </dgm:t>
    </dgm:pt>
    <dgm:pt modelId="{CF2E6CF2-5819-4668-98E5-F7BB84800B05}" type="sibTrans" cxnId="{7AEA559F-7E9D-49B5-B4DD-97CD07BD0D10}">
      <dgm:prSet/>
      <dgm:spPr>
        <a:effectLst>
          <a:outerShdw blurRad="76200" dir="18900000" sy="23000" kx="-1200000" algn="bl" rotWithShape="0">
            <a:prstClr val="black">
              <a:alpha val="20000"/>
            </a:prstClr>
          </a:outerShdw>
        </a:effectLst>
      </dgm:spPr>
      <dgm:t>
        <a:bodyPr/>
        <a:lstStyle/>
        <a:p>
          <a:endParaRPr lang="tr-TR"/>
        </a:p>
      </dgm:t>
    </dgm:pt>
    <dgm:pt modelId="{633C0ECB-06EF-4977-B29A-30B7E7C1F7FE}">
      <dgm:prSet phldrT="[Metin]" phldr="1"/>
      <dgm:spPr/>
      <dgm:t>
        <a:bodyPr/>
        <a:lstStyle/>
        <a:p>
          <a:endParaRPr lang="tr-TR"/>
        </a:p>
      </dgm:t>
    </dgm:pt>
    <dgm:pt modelId="{52647C4E-FBC0-45AC-AA7A-75623AB35D8E}" type="parTrans" cxnId="{C0EC08E4-78E1-493E-BA66-3B5FC5C3606F}">
      <dgm:prSet/>
      <dgm:spPr/>
      <dgm:t>
        <a:bodyPr/>
        <a:lstStyle/>
        <a:p>
          <a:endParaRPr lang="tr-TR"/>
        </a:p>
      </dgm:t>
    </dgm:pt>
    <dgm:pt modelId="{BA322AD1-0803-4E95-B2B7-616BCB7C5207}" type="sibTrans" cxnId="{C0EC08E4-78E1-493E-BA66-3B5FC5C3606F}">
      <dgm:prSet/>
      <dgm:spPr/>
      <dgm:t>
        <a:bodyPr/>
        <a:lstStyle/>
        <a:p>
          <a:endParaRPr lang="tr-TR"/>
        </a:p>
      </dgm:t>
    </dgm:pt>
    <dgm:pt modelId="{0A77167C-0B95-4E7B-A67E-5F15754D40B3}">
      <dgm:prSet phldrT="[Metin]" phldr="1"/>
      <dgm:spPr>
        <a:effectLst>
          <a:outerShdw blurRad="76200" dir="18900000" sy="23000" kx="-1200000" algn="bl" rotWithShape="0">
            <a:prstClr val="black">
              <a:alpha val="20000"/>
            </a:prstClr>
          </a:outerShdw>
        </a:effectLst>
      </dgm:spPr>
      <dgm:t>
        <a:bodyPr/>
        <a:lstStyle/>
        <a:p>
          <a:endParaRPr lang="tr-TR"/>
        </a:p>
      </dgm:t>
    </dgm:pt>
    <dgm:pt modelId="{1750E9AD-A32D-4D9B-89EE-FDB315BE8BE9}" type="parTrans" cxnId="{386A6767-5A97-40FC-8E7F-A2EA92AFC721}">
      <dgm:prSet/>
      <dgm:spPr/>
      <dgm:t>
        <a:bodyPr/>
        <a:lstStyle/>
        <a:p>
          <a:endParaRPr lang="tr-TR"/>
        </a:p>
      </dgm:t>
    </dgm:pt>
    <dgm:pt modelId="{15DEC688-9DAE-4E6F-84BF-A5D5C5B117C9}" type="sibTrans" cxnId="{386A6767-5A97-40FC-8E7F-A2EA92AFC721}">
      <dgm:prSet/>
      <dgm:spPr>
        <a:effectLst>
          <a:outerShdw blurRad="76200" dir="18900000" sy="23000" kx="-1200000" algn="bl" rotWithShape="0">
            <a:prstClr val="black">
              <a:alpha val="20000"/>
            </a:prstClr>
          </a:outerShdw>
        </a:effectLst>
      </dgm:spPr>
      <dgm:t>
        <a:bodyPr/>
        <a:lstStyle/>
        <a:p>
          <a:endParaRPr lang="tr-TR"/>
        </a:p>
      </dgm:t>
    </dgm:pt>
    <dgm:pt modelId="{2E212264-7BA7-497E-B66A-6F4D7EF12EF6}">
      <dgm:prSet phldrT="[Metin]" phldr="1"/>
      <dgm:spPr/>
      <dgm:t>
        <a:bodyPr/>
        <a:lstStyle/>
        <a:p>
          <a:endParaRPr lang="tr-TR"/>
        </a:p>
      </dgm:t>
    </dgm:pt>
    <dgm:pt modelId="{E9978F43-30F1-4147-ADA8-53EF5D475B12}" type="parTrans" cxnId="{CD87A13D-8B7E-436F-8D63-FCCF36F548A6}">
      <dgm:prSet/>
      <dgm:spPr/>
      <dgm:t>
        <a:bodyPr/>
        <a:lstStyle/>
        <a:p>
          <a:endParaRPr lang="tr-TR"/>
        </a:p>
      </dgm:t>
    </dgm:pt>
    <dgm:pt modelId="{586FAFAD-E17F-456D-962E-FBB4B72653F1}" type="sibTrans" cxnId="{CD87A13D-8B7E-436F-8D63-FCCF36F548A6}">
      <dgm:prSet/>
      <dgm:spPr/>
      <dgm:t>
        <a:bodyPr/>
        <a:lstStyle/>
        <a:p>
          <a:endParaRPr lang="tr-TR"/>
        </a:p>
      </dgm:t>
    </dgm:pt>
    <dgm:pt modelId="{82D232AC-460F-4073-B287-BD17B0A9E933}" type="pres">
      <dgm:prSet presAssocID="{681D5BEF-85CE-43CA-9918-66A80F119095}" presName="Name0" presStyleCnt="0">
        <dgm:presLayoutVars>
          <dgm:chMax/>
          <dgm:chPref/>
          <dgm:dir/>
          <dgm:animLvl val="lvl"/>
        </dgm:presLayoutVars>
      </dgm:prSet>
      <dgm:spPr/>
      <dgm:t>
        <a:bodyPr/>
        <a:lstStyle/>
        <a:p>
          <a:endParaRPr lang="tr-TR"/>
        </a:p>
      </dgm:t>
    </dgm:pt>
    <dgm:pt modelId="{8192642F-EA44-4133-BD76-7AA077716A6C}" type="pres">
      <dgm:prSet presAssocID="{72051C3D-0614-43B5-8AE0-C1464ACC4D13}" presName="composite" presStyleCnt="0"/>
      <dgm:spPr/>
    </dgm:pt>
    <dgm:pt modelId="{B3473545-703D-4D5F-9FFF-B3E4D75FC6FD}" type="pres">
      <dgm:prSet presAssocID="{72051C3D-0614-43B5-8AE0-C1464ACC4D13}" presName="Parent1" presStyleLbl="node1" presStyleIdx="0" presStyleCnt="4" custLinFactNeighborX="16751" custLinFactNeighborY="-93605">
        <dgm:presLayoutVars>
          <dgm:chMax val="1"/>
          <dgm:chPref val="1"/>
          <dgm:bulletEnabled val="1"/>
        </dgm:presLayoutVars>
      </dgm:prSet>
      <dgm:spPr/>
      <dgm:t>
        <a:bodyPr/>
        <a:lstStyle/>
        <a:p>
          <a:endParaRPr lang="tr-TR"/>
        </a:p>
      </dgm:t>
    </dgm:pt>
    <dgm:pt modelId="{AD403C44-DC70-47BB-AAFB-00EF6621C8FA}" type="pres">
      <dgm:prSet presAssocID="{72051C3D-0614-43B5-8AE0-C1464ACC4D13}" presName="Childtext1" presStyleLbl="revTx" presStyleIdx="0" presStyleCnt="2">
        <dgm:presLayoutVars>
          <dgm:chMax val="0"/>
          <dgm:chPref val="0"/>
          <dgm:bulletEnabled val="1"/>
        </dgm:presLayoutVars>
      </dgm:prSet>
      <dgm:spPr/>
      <dgm:t>
        <a:bodyPr/>
        <a:lstStyle/>
        <a:p>
          <a:endParaRPr lang="tr-TR"/>
        </a:p>
      </dgm:t>
    </dgm:pt>
    <dgm:pt modelId="{833122D5-C221-47C7-BFE5-E4762076A681}" type="pres">
      <dgm:prSet presAssocID="{72051C3D-0614-43B5-8AE0-C1464ACC4D13}" presName="BalanceSpacing" presStyleCnt="0"/>
      <dgm:spPr/>
    </dgm:pt>
    <dgm:pt modelId="{6A0B2527-1245-4241-9B1A-A779D9A8FC52}" type="pres">
      <dgm:prSet presAssocID="{72051C3D-0614-43B5-8AE0-C1464ACC4D13}" presName="BalanceSpacing1" presStyleCnt="0"/>
      <dgm:spPr/>
    </dgm:pt>
    <dgm:pt modelId="{170D6E48-6AFA-44B8-B40D-32D5251D3B58}" type="pres">
      <dgm:prSet presAssocID="{CF2E6CF2-5819-4668-98E5-F7BB84800B05}" presName="Accent1Text" presStyleLbl="node1" presStyleIdx="1" presStyleCnt="4" custLinFactNeighborX="8375" custLinFactNeighborY="-60272"/>
      <dgm:spPr/>
      <dgm:t>
        <a:bodyPr/>
        <a:lstStyle/>
        <a:p>
          <a:endParaRPr lang="tr-TR"/>
        </a:p>
      </dgm:t>
    </dgm:pt>
    <dgm:pt modelId="{E8903394-5033-4D1E-955E-BA5B18FB685C}" type="pres">
      <dgm:prSet presAssocID="{CF2E6CF2-5819-4668-98E5-F7BB84800B05}" presName="spaceBetweenRectangles" presStyleCnt="0"/>
      <dgm:spPr/>
    </dgm:pt>
    <dgm:pt modelId="{881367E5-ECCC-42C7-9F90-E2182A2F16EB}" type="pres">
      <dgm:prSet presAssocID="{0A77167C-0B95-4E7B-A67E-5F15754D40B3}" presName="composite" presStyleCnt="0"/>
      <dgm:spPr/>
    </dgm:pt>
    <dgm:pt modelId="{30D4EC83-F565-448D-8AC3-285312DC70FD}" type="pres">
      <dgm:prSet presAssocID="{0A77167C-0B95-4E7B-A67E-5F15754D40B3}" presName="Parent1" presStyleLbl="node1" presStyleIdx="2" presStyleCnt="4" custLinFactNeighborX="57091" custLinFactNeighborY="-73599">
        <dgm:presLayoutVars>
          <dgm:chMax val="1"/>
          <dgm:chPref val="1"/>
          <dgm:bulletEnabled val="1"/>
        </dgm:presLayoutVars>
      </dgm:prSet>
      <dgm:spPr/>
      <dgm:t>
        <a:bodyPr/>
        <a:lstStyle/>
        <a:p>
          <a:endParaRPr lang="tr-TR"/>
        </a:p>
      </dgm:t>
    </dgm:pt>
    <dgm:pt modelId="{CDF04DD2-C681-4B7F-8ED5-117C87C8B0B4}" type="pres">
      <dgm:prSet presAssocID="{0A77167C-0B95-4E7B-A67E-5F15754D40B3}" presName="Childtext1" presStyleLbl="revTx" presStyleIdx="1" presStyleCnt="2">
        <dgm:presLayoutVars>
          <dgm:chMax val="0"/>
          <dgm:chPref val="0"/>
          <dgm:bulletEnabled val="1"/>
        </dgm:presLayoutVars>
      </dgm:prSet>
      <dgm:spPr/>
      <dgm:t>
        <a:bodyPr/>
        <a:lstStyle/>
        <a:p>
          <a:endParaRPr lang="tr-TR"/>
        </a:p>
      </dgm:t>
    </dgm:pt>
    <dgm:pt modelId="{4F5484EF-3A9E-4A59-90ED-E5E0679B3228}" type="pres">
      <dgm:prSet presAssocID="{0A77167C-0B95-4E7B-A67E-5F15754D40B3}" presName="BalanceSpacing" presStyleCnt="0"/>
      <dgm:spPr/>
    </dgm:pt>
    <dgm:pt modelId="{0F39345B-2AAA-46A8-9554-A18BEF7B7F4B}" type="pres">
      <dgm:prSet presAssocID="{0A77167C-0B95-4E7B-A67E-5F15754D40B3}" presName="BalanceSpacing1" presStyleCnt="0"/>
      <dgm:spPr/>
    </dgm:pt>
    <dgm:pt modelId="{01F5F097-F866-4126-8C0F-3B26EBF1CE4C}" type="pres">
      <dgm:prSet presAssocID="{15DEC688-9DAE-4E6F-84BF-A5D5C5B117C9}" presName="Accent1Text" presStyleLbl="node1" presStyleIdx="3" presStyleCnt="4" custLinFactX="-909" custLinFactNeighborX="-100000" custLinFactNeighborY="28182"/>
      <dgm:spPr/>
      <dgm:t>
        <a:bodyPr/>
        <a:lstStyle/>
        <a:p>
          <a:endParaRPr lang="tr-TR"/>
        </a:p>
      </dgm:t>
    </dgm:pt>
  </dgm:ptLst>
  <dgm:cxnLst>
    <dgm:cxn modelId="{386A6767-5A97-40FC-8E7F-A2EA92AFC721}" srcId="{681D5BEF-85CE-43CA-9918-66A80F119095}" destId="{0A77167C-0B95-4E7B-A67E-5F15754D40B3}" srcOrd="1" destOrd="0" parTransId="{1750E9AD-A32D-4D9B-89EE-FDB315BE8BE9}" sibTransId="{15DEC688-9DAE-4E6F-84BF-A5D5C5B117C9}"/>
    <dgm:cxn modelId="{E0097E21-D1BA-41D0-B3C0-7A405456B9AC}" type="presOf" srcId="{CF2E6CF2-5819-4668-98E5-F7BB84800B05}" destId="{170D6E48-6AFA-44B8-B40D-32D5251D3B58}" srcOrd="0" destOrd="0" presId="urn:microsoft.com/office/officeart/2008/layout/AlternatingHexagons"/>
    <dgm:cxn modelId="{C0EC08E4-78E1-493E-BA66-3B5FC5C3606F}" srcId="{72051C3D-0614-43B5-8AE0-C1464ACC4D13}" destId="{633C0ECB-06EF-4977-B29A-30B7E7C1F7FE}" srcOrd="0" destOrd="0" parTransId="{52647C4E-FBC0-45AC-AA7A-75623AB35D8E}" sibTransId="{BA322AD1-0803-4E95-B2B7-616BCB7C5207}"/>
    <dgm:cxn modelId="{51CC4873-4FCE-4407-A9AA-8A7E7F1BF489}" type="presOf" srcId="{681D5BEF-85CE-43CA-9918-66A80F119095}" destId="{82D232AC-460F-4073-B287-BD17B0A9E933}" srcOrd="0" destOrd="0" presId="urn:microsoft.com/office/officeart/2008/layout/AlternatingHexagons"/>
    <dgm:cxn modelId="{CD87A13D-8B7E-436F-8D63-FCCF36F548A6}" srcId="{0A77167C-0B95-4E7B-A67E-5F15754D40B3}" destId="{2E212264-7BA7-497E-B66A-6F4D7EF12EF6}" srcOrd="0" destOrd="0" parTransId="{E9978F43-30F1-4147-ADA8-53EF5D475B12}" sibTransId="{586FAFAD-E17F-456D-962E-FBB4B72653F1}"/>
    <dgm:cxn modelId="{9BD7275C-BA63-475A-9B86-4215F8830D8B}" type="presOf" srcId="{2E212264-7BA7-497E-B66A-6F4D7EF12EF6}" destId="{CDF04DD2-C681-4B7F-8ED5-117C87C8B0B4}" srcOrd="0" destOrd="0" presId="urn:microsoft.com/office/officeart/2008/layout/AlternatingHexagons"/>
    <dgm:cxn modelId="{FE61C6AB-3396-4806-A382-AC9E59AFE477}" type="presOf" srcId="{15DEC688-9DAE-4E6F-84BF-A5D5C5B117C9}" destId="{01F5F097-F866-4126-8C0F-3B26EBF1CE4C}" srcOrd="0" destOrd="0" presId="urn:microsoft.com/office/officeart/2008/layout/AlternatingHexagons"/>
    <dgm:cxn modelId="{299D5923-0E3C-44CF-A83F-1E582CAE4F10}" type="presOf" srcId="{0A77167C-0B95-4E7B-A67E-5F15754D40B3}" destId="{30D4EC83-F565-448D-8AC3-285312DC70FD}" srcOrd="0" destOrd="0" presId="urn:microsoft.com/office/officeart/2008/layout/AlternatingHexagons"/>
    <dgm:cxn modelId="{7AEA559F-7E9D-49B5-B4DD-97CD07BD0D10}" srcId="{681D5BEF-85CE-43CA-9918-66A80F119095}" destId="{72051C3D-0614-43B5-8AE0-C1464ACC4D13}" srcOrd="0" destOrd="0" parTransId="{BBF2F7E7-CD89-44DE-AC77-CD07384C4F57}" sibTransId="{CF2E6CF2-5819-4668-98E5-F7BB84800B05}"/>
    <dgm:cxn modelId="{DAC0CBAA-EEDC-4314-9070-330F440E4A3B}" type="presOf" srcId="{633C0ECB-06EF-4977-B29A-30B7E7C1F7FE}" destId="{AD403C44-DC70-47BB-AAFB-00EF6621C8FA}" srcOrd="0" destOrd="0" presId="urn:microsoft.com/office/officeart/2008/layout/AlternatingHexagons"/>
    <dgm:cxn modelId="{28E177FC-F368-49A4-AD8E-F6580E214703}" type="presOf" srcId="{72051C3D-0614-43B5-8AE0-C1464ACC4D13}" destId="{B3473545-703D-4D5F-9FFF-B3E4D75FC6FD}" srcOrd="0" destOrd="0" presId="urn:microsoft.com/office/officeart/2008/layout/AlternatingHexagons"/>
    <dgm:cxn modelId="{C16B4F0D-05C5-466D-811B-5EE2E5AA4C1D}" type="presParOf" srcId="{82D232AC-460F-4073-B287-BD17B0A9E933}" destId="{8192642F-EA44-4133-BD76-7AA077716A6C}" srcOrd="0" destOrd="0" presId="urn:microsoft.com/office/officeart/2008/layout/AlternatingHexagons"/>
    <dgm:cxn modelId="{B3E51E35-857C-47CB-BB02-0266B8D39E6E}" type="presParOf" srcId="{8192642F-EA44-4133-BD76-7AA077716A6C}" destId="{B3473545-703D-4D5F-9FFF-B3E4D75FC6FD}" srcOrd="0" destOrd="0" presId="urn:microsoft.com/office/officeart/2008/layout/AlternatingHexagons"/>
    <dgm:cxn modelId="{53A2EDAF-8AFF-417C-8E7D-27C97078966F}" type="presParOf" srcId="{8192642F-EA44-4133-BD76-7AA077716A6C}" destId="{AD403C44-DC70-47BB-AAFB-00EF6621C8FA}" srcOrd="1" destOrd="0" presId="urn:microsoft.com/office/officeart/2008/layout/AlternatingHexagons"/>
    <dgm:cxn modelId="{C0B53A8F-955A-49B2-AFB3-269730702216}" type="presParOf" srcId="{8192642F-EA44-4133-BD76-7AA077716A6C}" destId="{833122D5-C221-47C7-BFE5-E4762076A681}" srcOrd="2" destOrd="0" presId="urn:microsoft.com/office/officeart/2008/layout/AlternatingHexagons"/>
    <dgm:cxn modelId="{345738AD-9F1F-44EB-915C-E788E8BEFF2B}" type="presParOf" srcId="{8192642F-EA44-4133-BD76-7AA077716A6C}" destId="{6A0B2527-1245-4241-9B1A-A779D9A8FC52}" srcOrd="3" destOrd="0" presId="urn:microsoft.com/office/officeart/2008/layout/AlternatingHexagons"/>
    <dgm:cxn modelId="{FEDB313B-53C9-4A26-BF7B-F9D0547CB479}" type="presParOf" srcId="{8192642F-EA44-4133-BD76-7AA077716A6C}" destId="{170D6E48-6AFA-44B8-B40D-32D5251D3B58}" srcOrd="4" destOrd="0" presId="urn:microsoft.com/office/officeart/2008/layout/AlternatingHexagons"/>
    <dgm:cxn modelId="{9F66433C-9165-4460-8257-11D243E9C4A1}" type="presParOf" srcId="{82D232AC-460F-4073-B287-BD17B0A9E933}" destId="{E8903394-5033-4D1E-955E-BA5B18FB685C}" srcOrd="1" destOrd="0" presId="urn:microsoft.com/office/officeart/2008/layout/AlternatingHexagons"/>
    <dgm:cxn modelId="{9B248413-6F58-41B8-9E62-DC549359E6D4}" type="presParOf" srcId="{82D232AC-460F-4073-B287-BD17B0A9E933}" destId="{881367E5-ECCC-42C7-9F90-E2182A2F16EB}" srcOrd="2" destOrd="0" presId="urn:microsoft.com/office/officeart/2008/layout/AlternatingHexagons"/>
    <dgm:cxn modelId="{37B86AE9-AEF3-4025-89BB-C112FEDEA3DC}" type="presParOf" srcId="{881367E5-ECCC-42C7-9F90-E2182A2F16EB}" destId="{30D4EC83-F565-448D-8AC3-285312DC70FD}" srcOrd="0" destOrd="0" presId="urn:microsoft.com/office/officeart/2008/layout/AlternatingHexagons"/>
    <dgm:cxn modelId="{41D8BC21-6A96-4EA6-9966-FED10C802E3C}" type="presParOf" srcId="{881367E5-ECCC-42C7-9F90-E2182A2F16EB}" destId="{CDF04DD2-C681-4B7F-8ED5-117C87C8B0B4}" srcOrd="1" destOrd="0" presId="urn:microsoft.com/office/officeart/2008/layout/AlternatingHexagons"/>
    <dgm:cxn modelId="{D0B7F9E9-1D21-4975-B724-74191A1AF566}" type="presParOf" srcId="{881367E5-ECCC-42C7-9F90-E2182A2F16EB}" destId="{4F5484EF-3A9E-4A59-90ED-E5E0679B3228}" srcOrd="2" destOrd="0" presId="urn:microsoft.com/office/officeart/2008/layout/AlternatingHexagons"/>
    <dgm:cxn modelId="{48493DAC-B01D-41EC-8F95-D47178C85931}" type="presParOf" srcId="{881367E5-ECCC-42C7-9F90-E2182A2F16EB}" destId="{0F39345B-2AAA-46A8-9554-A18BEF7B7F4B}" srcOrd="3" destOrd="0" presId="urn:microsoft.com/office/officeart/2008/layout/AlternatingHexagons"/>
    <dgm:cxn modelId="{8577ABB2-F218-4B9C-82D2-484DF594CA6A}" type="presParOf" srcId="{881367E5-ECCC-42C7-9F90-E2182A2F16EB}" destId="{01F5F097-F866-4126-8C0F-3B26EBF1CE4C}" srcOrd="4" destOrd="0" presId="urn:microsoft.com/office/officeart/2008/layout/AlternatingHexagons"/>
  </dgm:cxnLst>
  <dgm:bg>
    <a:noFill/>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96C4FD-F2A7-40D6-BA71-E0FC9B67980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tr-TR"/>
        </a:p>
      </dgm:t>
    </dgm:pt>
    <dgm:pt modelId="{7466B2E6-4CDC-4FAD-932A-8B3C630B0E8D}">
      <dgm:prSet phldrT="[Metin]"/>
      <dgm:spPr/>
      <dgm:t>
        <a:bodyPr/>
        <a:lstStyle/>
        <a:p>
          <a:r>
            <a:rPr lang="tr-TR" b="1" dirty="0" smtClean="0">
              <a:latin typeface="Bodoni MT Condensed" panose="02070606080606020203" pitchFamily="18" charset="0"/>
            </a:rPr>
            <a:t>Giriş</a:t>
          </a:r>
          <a:endParaRPr lang="tr-TR" b="1" dirty="0">
            <a:latin typeface="Bodoni MT Condensed" panose="02070606080606020203" pitchFamily="18" charset="0"/>
          </a:endParaRPr>
        </a:p>
      </dgm:t>
    </dgm:pt>
    <dgm:pt modelId="{B4639A76-8768-44C5-AD4A-8B01506DE5C7}" type="parTrans" cxnId="{0259100D-706D-49E2-9064-E08CF9E987EF}">
      <dgm:prSet/>
      <dgm:spPr/>
      <dgm:t>
        <a:bodyPr/>
        <a:lstStyle/>
        <a:p>
          <a:endParaRPr lang="tr-TR"/>
        </a:p>
      </dgm:t>
    </dgm:pt>
    <dgm:pt modelId="{E5A31A35-AFF9-4A63-B13E-F255C2A516DA}" type="sibTrans" cxnId="{0259100D-706D-49E2-9064-E08CF9E987EF}">
      <dgm:prSet/>
      <dgm:spPr/>
      <dgm:t>
        <a:bodyPr/>
        <a:lstStyle/>
        <a:p>
          <a:endParaRPr lang="tr-TR"/>
        </a:p>
      </dgm:t>
    </dgm:pt>
    <dgm:pt modelId="{37BF3170-8CB1-4E20-B6F8-BD6E8895DB3D}">
      <dgm:prSet phldrT="[Metin]"/>
      <dgm:spPr/>
      <dgm:t>
        <a:bodyPr/>
        <a:lstStyle/>
        <a:p>
          <a:r>
            <a:rPr lang="tr-TR" b="1" dirty="0" smtClean="0">
              <a:latin typeface="Bodoni MT Condensed" panose="02070606080606020203" pitchFamily="18" charset="0"/>
            </a:rPr>
            <a:t>Araştırma</a:t>
          </a:r>
          <a:endParaRPr lang="tr-TR" b="1" dirty="0">
            <a:latin typeface="Bodoni MT Condensed" panose="02070606080606020203" pitchFamily="18" charset="0"/>
          </a:endParaRPr>
        </a:p>
      </dgm:t>
    </dgm:pt>
    <dgm:pt modelId="{3FE566A7-03F3-4E10-8A3C-F02F95525417}" type="parTrans" cxnId="{89606A51-1EEA-4F5D-804A-BC03E29359B9}">
      <dgm:prSet/>
      <dgm:spPr/>
      <dgm:t>
        <a:bodyPr/>
        <a:lstStyle/>
        <a:p>
          <a:endParaRPr lang="tr-TR"/>
        </a:p>
      </dgm:t>
    </dgm:pt>
    <dgm:pt modelId="{2154C7AF-B2D4-467C-9AF2-3A404D4BAB11}" type="sibTrans" cxnId="{89606A51-1EEA-4F5D-804A-BC03E29359B9}">
      <dgm:prSet/>
      <dgm:spPr/>
      <dgm:t>
        <a:bodyPr/>
        <a:lstStyle/>
        <a:p>
          <a:endParaRPr lang="tr-TR"/>
        </a:p>
      </dgm:t>
    </dgm:pt>
    <dgm:pt modelId="{1FC27FFC-2F8E-410F-80F6-1096FA09CC1C}">
      <dgm:prSet phldrT="[Metin]"/>
      <dgm:spPr/>
      <dgm:t>
        <a:bodyPr/>
        <a:lstStyle/>
        <a:p>
          <a:r>
            <a:rPr lang="tr-TR" b="1" dirty="0" smtClean="0">
              <a:latin typeface="Bodoni MT Condensed" panose="02070606080606020203" pitchFamily="18" charset="0"/>
            </a:rPr>
            <a:t>Sonuç</a:t>
          </a:r>
          <a:endParaRPr lang="tr-TR" b="1" dirty="0">
            <a:latin typeface="Bodoni MT Condensed" panose="02070606080606020203" pitchFamily="18" charset="0"/>
          </a:endParaRPr>
        </a:p>
      </dgm:t>
    </dgm:pt>
    <dgm:pt modelId="{E34DE1B2-AD5C-4402-A042-8BA8378E18B9}" type="parTrans" cxnId="{2F5EE963-DCC8-44E5-8D5D-3DF0011DE0F6}">
      <dgm:prSet/>
      <dgm:spPr/>
      <dgm:t>
        <a:bodyPr/>
        <a:lstStyle/>
        <a:p>
          <a:endParaRPr lang="tr-TR"/>
        </a:p>
      </dgm:t>
    </dgm:pt>
    <dgm:pt modelId="{5218B755-B4BD-47AF-AD61-B26C166547C6}" type="sibTrans" cxnId="{2F5EE963-DCC8-44E5-8D5D-3DF0011DE0F6}">
      <dgm:prSet/>
      <dgm:spPr/>
      <dgm:t>
        <a:bodyPr/>
        <a:lstStyle/>
        <a:p>
          <a:endParaRPr lang="tr-TR"/>
        </a:p>
      </dgm:t>
    </dgm:pt>
    <dgm:pt modelId="{780CEA14-1C2A-4B81-9F14-AFBBD8AAD61D}">
      <dgm:prSet phldrT="[Metin]"/>
      <dgm:spPr/>
      <dgm:t>
        <a:bodyPr/>
        <a:lstStyle/>
        <a:p>
          <a:r>
            <a:rPr lang="tr-TR" b="1" dirty="0" smtClean="0">
              <a:latin typeface="Bodoni MT Condensed" panose="02070606080606020203" pitchFamily="18" charset="0"/>
            </a:rPr>
            <a:t>Akıllı Konteyner</a:t>
          </a:r>
          <a:endParaRPr lang="tr-TR" b="1" dirty="0">
            <a:latin typeface="Bodoni MT Condensed" panose="02070606080606020203" pitchFamily="18" charset="0"/>
          </a:endParaRPr>
        </a:p>
      </dgm:t>
    </dgm:pt>
    <dgm:pt modelId="{31677328-0865-4761-ADEA-BADCCD0344E0}" type="parTrans" cxnId="{1ED9AEDB-9698-4FD4-8157-4358B8C1B879}">
      <dgm:prSet/>
      <dgm:spPr/>
      <dgm:t>
        <a:bodyPr/>
        <a:lstStyle/>
        <a:p>
          <a:endParaRPr lang="tr-TR"/>
        </a:p>
      </dgm:t>
    </dgm:pt>
    <dgm:pt modelId="{839828B8-51E0-422E-9EFE-F468C662BF25}" type="sibTrans" cxnId="{1ED9AEDB-9698-4FD4-8157-4358B8C1B879}">
      <dgm:prSet/>
      <dgm:spPr/>
      <dgm:t>
        <a:bodyPr/>
        <a:lstStyle/>
        <a:p>
          <a:endParaRPr lang="tr-TR"/>
        </a:p>
      </dgm:t>
    </dgm:pt>
    <dgm:pt modelId="{6A26D124-E3E4-40A8-A196-5D7BE28794E7}">
      <dgm:prSet phldrT="[Metin]"/>
      <dgm:spPr/>
      <dgm:t>
        <a:bodyPr/>
        <a:lstStyle/>
        <a:p>
          <a:r>
            <a:rPr lang="tr-TR" b="1" dirty="0" smtClean="0">
              <a:latin typeface="Bodoni MT Condensed" panose="02070606080606020203" pitchFamily="18" charset="0"/>
            </a:rPr>
            <a:t>Konteyner &amp; Konteyner Güvenliği</a:t>
          </a:r>
          <a:endParaRPr lang="tr-TR" b="1" dirty="0">
            <a:latin typeface="Bodoni MT Condensed" panose="02070606080606020203" pitchFamily="18" charset="0"/>
          </a:endParaRPr>
        </a:p>
      </dgm:t>
    </dgm:pt>
    <dgm:pt modelId="{367A0B56-55DD-4A2F-9375-524C563B424D}" type="parTrans" cxnId="{68F6BC09-58CE-414F-AAF3-361527AF9C0B}">
      <dgm:prSet/>
      <dgm:spPr/>
      <dgm:t>
        <a:bodyPr/>
        <a:lstStyle/>
        <a:p>
          <a:endParaRPr lang="tr-TR"/>
        </a:p>
      </dgm:t>
    </dgm:pt>
    <dgm:pt modelId="{6F7A71B1-5BBF-4ABE-8A32-789D5D181ACF}" type="sibTrans" cxnId="{68F6BC09-58CE-414F-AAF3-361527AF9C0B}">
      <dgm:prSet/>
      <dgm:spPr/>
      <dgm:t>
        <a:bodyPr/>
        <a:lstStyle/>
        <a:p>
          <a:endParaRPr lang="tr-TR"/>
        </a:p>
      </dgm:t>
    </dgm:pt>
    <dgm:pt modelId="{16F8CFED-85B6-466F-92E6-CFECBB8370A6}" type="pres">
      <dgm:prSet presAssocID="{D596C4FD-F2A7-40D6-BA71-E0FC9B67980E}" presName="Name0" presStyleCnt="0">
        <dgm:presLayoutVars>
          <dgm:dir/>
          <dgm:resizeHandles val="exact"/>
        </dgm:presLayoutVars>
      </dgm:prSet>
      <dgm:spPr/>
      <dgm:t>
        <a:bodyPr/>
        <a:lstStyle/>
        <a:p>
          <a:endParaRPr lang="tr-TR"/>
        </a:p>
      </dgm:t>
    </dgm:pt>
    <dgm:pt modelId="{F20D3F53-60BD-4631-8888-F37DEB0C908E}" type="pres">
      <dgm:prSet presAssocID="{7466B2E6-4CDC-4FAD-932A-8B3C630B0E8D}" presName="composite" presStyleCnt="0"/>
      <dgm:spPr/>
    </dgm:pt>
    <dgm:pt modelId="{37B45DC2-458F-4ADE-A1C5-6F87EF08ADF4}" type="pres">
      <dgm:prSet presAssocID="{7466B2E6-4CDC-4FAD-932A-8B3C630B0E8D}" presName="rect1" presStyleLbl="trAlignAcc1" presStyleIdx="0" presStyleCnt="5">
        <dgm:presLayoutVars>
          <dgm:bulletEnabled val="1"/>
        </dgm:presLayoutVars>
      </dgm:prSet>
      <dgm:spPr/>
      <dgm:t>
        <a:bodyPr/>
        <a:lstStyle/>
        <a:p>
          <a:endParaRPr lang="tr-TR"/>
        </a:p>
      </dgm:t>
    </dgm:pt>
    <dgm:pt modelId="{18AF660D-08D1-4D82-9C79-3DDDA321654E}" type="pres">
      <dgm:prSet presAssocID="{7466B2E6-4CDC-4FAD-932A-8B3C630B0E8D}" presName="rect2" presStyleLbl="fgImgPlace1" presStyleIdx="0" presStyleCnt="5"/>
      <dgm:spPr>
        <a:solidFill>
          <a:srgbClr val="990033"/>
        </a:solidFill>
      </dgm:spPr>
    </dgm:pt>
    <dgm:pt modelId="{580B6B56-8327-487C-996D-2E6BBD54B0DE}" type="pres">
      <dgm:prSet presAssocID="{E5A31A35-AFF9-4A63-B13E-F255C2A516DA}" presName="sibTrans" presStyleCnt="0"/>
      <dgm:spPr/>
    </dgm:pt>
    <dgm:pt modelId="{95D2A3F6-DE85-4308-A444-0C63792B7DB5}" type="pres">
      <dgm:prSet presAssocID="{6A26D124-E3E4-40A8-A196-5D7BE28794E7}" presName="composite" presStyleCnt="0"/>
      <dgm:spPr/>
    </dgm:pt>
    <dgm:pt modelId="{6E67B15A-E2D7-42B2-B0BD-560035A9886F}" type="pres">
      <dgm:prSet presAssocID="{6A26D124-E3E4-40A8-A196-5D7BE28794E7}" presName="rect1" presStyleLbl="trAlignAcc1" presStyleIdx="1" presStyleCnt="5">
        <dgm:presLayoutVars>
          <dgm:bulletEnabled val="1"/>
        </dgm:presLayoutVars>
      </dgm:prSet>
      <dgm:spPr/>
      <dgm:t>
        <a:bodyPr/>
        <a:lstStyle/>
        <a:p>
          <a:endParaRPr lang="tr-TR"/>
        </a:p>
      </dgm:t>
    </dgm:pt>
    <dgm:pt modelId="{19A11BD5-D8B4-4AAE-A1FA-2A17764AAA6A}" type="pres">
      <dgm:prSet presAssocID="{6A26D124-E3E4-40A8-A196-5D7BE28794E7}" presName="rect2" presStyleLbl="fgImgPlace1" presStyleIdx="1" presStyleCnt="5"/>
      <dgm:spPr>
        <a:solidFill>
          <a:srgbClr val="990033"/>
        </a:solidFill>
      </dgm:spPr>
    </dgm:pt>
    <dgm:pt modelId="{2C41A6F0-D620-4F64-95E0-33FA3BC356A3}" type="pres">
      <dgm:prSet presAssocID="{6F7A71B1-5BBF-4ABE-8A32-789D5D181ACF}" presName="sibTrans" presStyleCnt="0"/>
      <dgm:spPr/>
    </dgm:pt>
    <dgm:pt modelId="{B5300968-5BFF-4CCF-AED7-A5D4B710CAC4}" type="pres">
      <dgm:prSet presAssocID="{780CEA14-1C2A-4B81-9F14-AFBBD8AAD61D}" presName="composite" presStyleCnt="0"/>
      <dgm:spPr/>
    </dgm:pt>
    <dgm:pt modelId="{B35B0214-FFCE-4B5A-BC8C-7ABFFE1CD683}" type="pres">
      <dgm:prSet presAssocID="{780CEA14-1C2A-4B81-9F14-AFBBD8AAD61D}" presName="rect1" presStyleLbl="trAlignAcc1" presStyleIdx="2" presStyleCnt="5">
        <dgm:presLayoutVars>
          <dgm:bulletEnabled val="1"/>
        </dgm:presLayoutVars>
      </dgm:prSet>
      <dgm:spPr/>
      <dgm:t>
        <a:bodyPr/>
        <a:lstStyle/>
        <a:p>
          <a:endParaRPr lang="tr-TR"/>
        </a:p>
      </dgm:t>
    </dgm:pt>
    <dgm:pt modelId="{010AFF86-BBBE-448A-AFB6-20BB6A5C545A}" type="pres">
      <dgm:prSet presAssocID="{780CEA14-1C2A-4B81-9F14-AFBBD8AAD61D}" presName="rect2" presStyleLbl="fgImgPlace1" presStyleIdx="2" presStyleCnt="5"/>
      <dgm:spPr>
        <a:solidFill>
          <a:srgbClr val="990033"/>
        </a:solidFill>
      </dgm:spPr>
    </dgm:pt>
    <dgm:pt modelId="{8A9841BC-38DA-42DB-BFAE-22CBAEC8D1EC}" type="pres">
      <dgm:prSet presAssocID="{839828B8-51E0-422E-9EFE-F468C662BF25}" presName="sibTrans" presStyleCnt="0"/>
      <dgm:spPr/>
    </dgm:pt>
    <dgm:pt modelId="{CBA56BBA-C33B-4210-89EE-C324341C45D6}" type="pres">
      <dgm:prSet presAssocID="{37BF3170-8CB1-4E20-B6F8-BD6E8895DB3D}" presName="composite" presStyleCnt="0"/>
      <dgm:spPr/>
    </dgm:pt>
    <dgm:pt modelId="{12B98553-98B6-40C2-9152-59149E6EFD1B}" type="pres">
      <dgm:prSet presAssocID="{37BF3170-8CB1-4E20-B6F8-BD6E8895DB3D}" presName="rect1" presStyleLbl="trAlignAcc1" presStyleIdx="3" presStyleCnt="5">
        <dgm:presLayoutVars>
          <dgm:bulletEnabled val="1"/>
        </dgm:presLayoutVars>
      </dgm:prSet>
      <dgm:spPr/>
      <dgm:t>
        <a:bodyPr/>
        <a:lstStyle/>
        <a:p>
          <a:endParaRPr lang="tr-TR"/>
        </a:p>
      </dgm:t>
    </dgm:pt>
    <dgm:pt modelId="{B1A7389A-CBF5-438B-A7CE-0C025DA6C131}" type="pres">
      <dgm:prSet presAssocID="{37BF3170-8CB1-4E20-B6F8-BD6E8895DB3D}" presName="rect2" presStyleLbl="fgImgPlace1" presStyleIdx="3" presStyleCnt="5"/>
      <dgm:spPr>
        <a:solidFill>
          <a:srgbClr val="990033"/>
        </a:solidFill>
      </dgm:spPr>
    </dgm:pt>
    <dgm:pt modelId="{A2050071-800A-4BB1-8EE9-DEBC1B1CD637}" type="pres">
      <dgm:prSet presAssocID="{2154C7AF-B2D4-467C-9AF2-3A404D4BAB11}" presName="sibTrans" presStyleCnt="0"/>
      <dgm:spPr/>
    </dgm:pt>
    <dgm:pt modelId="{01A1058B-4486-49F7-B3A7-8330BE886D6D}" type="pres">
      <dgm:prSet presAssocID="{1FC27FFC-2F8E-410F-80F6-1096FA09CC1C}" presName="composite" presStyleCnt="0"/>
      <dgm:spPr/>
    </dgm:pt>
    <dgm:pt modelId="{253136D1-0EBB-4326-9F78-8EDB211D14AE}" type="pres">
      <dgm:prSet presAssocID="{1FC27FFC-2F8E-410F-80F6-1096FA09CC1C}" presName="rect1" presStyleLbl="trAlignAcc1" presStyleIdx="4" presStyleCnt="5">
        <dgm:presLayoutVars>
          <dgm:bulletEnabled val="1"/>
        </dgm:presLayoutVars>
      </dgm:prSet>
      <dgm:spPr/>
      <dgm:t>
        <a:bodyPr/>
        <a:lstStyle/>
        <a:p>
          <a:endParaRPr lang="tr-TR"/>
        </a:p>
      </dgm:t>
    </dgm:pt>
    <dgm:pt modelId="{D4A7CADC-C52B-4376-8D11-410C83D6C9EE}" type="pres">
      <dgm:prSet presAssocID="{1FC27FFC-2F8E-410F-80F6-1096FA09CC1C}" presName="rect2" presStyleLbl="fgImgPlace1" presStyleIdx="4" presStyleCnt="5"/>
      <dgm:spPr>
        <a:solidFill>
          <a:srgbClr val="990033"/>
        </a:solidFill>
      </dgm:spPr>
    </dgm:pt>
  </dgm:ptLst>
  <dgm:cxnLst>
    <dgm:cxn modelId="{FC6C544B-53CA-4FD9-AA7A-7F14B4598DD7}" type="presOf" srcId="{780CEA14-1C2A-4B81-9F14-AFBBD8AAD61D}" destId="{B35B0214-FFCE-4B5A-BC8C-7ABFFE1CD683}" srcOrd="0" destOrd="0" presId="urn:microsoft.com/office/officeart/2008/layout/PictureStrips"/>
    <dgm:cxn modelId="{68F6BC09-58CE-414F-AAF3-361527AF9C0B}" srcId="{D596C4FD-F2A7-40D6-BA71-E0FC9B67980E}" destId="{6A26D124-E3E4-40A8-A196-5D7BE28794E7}" srcOrd="1" destOrd="0" parTransId="{367A0B56-55DD-4A2F-9375-524C563B424D}" sibTransId="{6F7A71B1-5BBF-4ABE-8A32-789D5D181ACF}"/>
    <dgm:cxn modelId="{E7FF4036-6DD8-43D0-BBD2-1BA6C9F8F9F8}" type="presOf" srcId="{D596C4FD-F2A7-40D6-BA71-E0FC9B67980E}" destId="{16F8CFED-85B6-466F-92E6-CFECBB8370A6}" srcOrd="0" destOrd="0" presId="urn:microsoft.com/office/officeart/2008/layout/PictureStrips"/>
    <dgm:cxn modelId="{AD3DF5E4-CC8D-43E3-A19F-C9636C332CE3}" type="presOf" srcId="{37BF3170-8CB1-4E20-B6F8-BD6E8895DB3D}" destId="{12B98553-98B6-40C2-9152-59149E6EFD1B}" srcOrd="0" destOrd="0" presId="urn:microsoft.com/office/officeart/2008/layout/PictureStrips"/>
    <dgm:cxn modelId="{89606A51-1EEA-4F5D-804A-BC03E29359B9}" srcId="{D596C4FD-F2A7-40D6-BA71-E0FC9B67980E}" destId="{37BF3170-8CB1-4E20-B6F8-BD6E8895DB3D}" srcOrd="3" destOrd="0" parTransId="{3FE566A7-03F3-4E10-8A3C-F02F95525417}" sibTransId="{2154C7AF-B2D4-467C-9AF2-3A404D4BAB11}"/>
    <dgm:cxn modelId="{2F5EE963-DCC8-44E5-8D5D-3DF0011DE0F6}" srcId="{D596C4FD-F2A7-40D6-BA71-E0FC9B67980E}" destId="{1FC27FFC-2F8E-410F-80F6-1096FA09CC1C}" srcOrd="4" destOrd="0" parTransId="{E34DE1B2-AD5C-4402-A042-8BA8378E18B9}" sibTransId="{5218B755-B4BD-47AF-AD61-B26C166547C6}"/>
    <dgm:cxn modelId="{0259100D-706D-49E2-9064-E08CF9E987EF}" srcId="{D596C4FD-F2A7-40D6-BA71-E0FC9B67980E}" destId="{7466B2E6-4CDC-4FAD-932A-8B3C630B0E8D}" srcOrd="0" destOrd="0" parTransId="{B4639A76-8768-44C5-AD4A-8B01506DE5C7}" sibTransId="{E5A31A35-AFF9-4A63-B13E-F255C2A516DA}"/>
    <dgm:cxn modelId="{4BBE3A98-A16A-43EB-B9C4-11967D29D862}" type="presOf" srcId="{6A26D124-E3E4-40A8-A196-5D7BE28794E7}" destId="{6E67B15A-E2D7-42B2-B0BD-560035A9886F}" srcOrd="0" destOrd="0" presId="urn:microsoft.com/office/officeart/2008/layout/PictureStrips"/>
    <dgm:cxn modelId="{1ED9AEDB-9698-4FD4-8157-4358B8C1B879}" srcId="{D596C4FD-F2A7-40D6-BA71-E0FC9B67980E}" destId="{780CEA14-1C2A-4B81-9F14-AFBBD8AAD61D}" srcOrd="2" destOrd="0" parTransId="{31677328-0865-4761-ADEA-BADCCD0344E0}" sibTransId="{839828B8-51E0-422E-9EFE-F468C662BF25}"/>
    <dgm:cxn modelId="{A751A27F-1806-4525-B34F-2869B7265B97}" type="presOf" srcId="{7466B2E6-4CDC-4FAD-932A-8B3C630B0E8D}" destId="{37B45DC2-458F-4ADE-A1C5-6F87EF08ADF4}" srcOrd="0" destOrd="0" presId="urn:microsoft.com/office/officeart/2008/layout/PictureStrips"/>
    <dgm:cxn modelId="{97689D1A-7D53-4287-BD8B-91605B8324FC}" type="presOf" srcId="{1FC27FFC-2F8E-410F-80F6-1096FA09CC1C}" destId="{253136D1-0EBB-4326-9F78-8EDB211D14AE}" srcOrd="0" destOrd="0" presId="urn:microsoft.com/office/officeart/2008/layout/PictureStrips"/>
    <dgm:cxn modelId="{D8E13F02-6B71-4DD3-8DE6-7D69E74A874B}" type="presParOf" srcId="{16F8CFED-85B6-466F-92E6-CFECBB8370A6}" destId="{F20D3F53-60BD-4631-8888-F37DEB0C908E}" srcOrd="0" destOrd="0" presId="urn:microsoft.com/office/officeart/2008/layout/PictureStrips"/>
    <dgm:cxn modelId="{E7C7FBA2-F260-4EFA-9750-0BB65A12FAC8}" type="presParOf" srcId="{F20D3F53-60BD-4631-8888-F37DEB0C908E}" destId="{37B45DC2-458F-4ADE-A1C5-6F87EF08ADF4}" srcOrd="0" destOrd="0" presId="urn:microsoft.com/office/officeart/2008/layout/PictureStrips"/>
    <dgm:cxn modelId="{97B7CE20-F72F-4615-8EF8-3A9CD5C52107}" type="presParOf" srcId="{F20D3F53-60BD-4631-8888-F37DEB0C908E}" destId="{18AF660D-08D1-4D82-9C79-3DDDA321654E}" srcOrd="1" destOrd="0" presId="urn:microsoft.com/office/officeart/2008/layout/PictureStrips"/>
    <dgm:cxn modelId="{06B48CE2-0A3C-479A-9F52-8F62C35BA860}" type="presParOf" srcId="{16F8CFED-85B6-466F-92E6-CFECBB8370A6}" destId="{580B6B56-8327-487C-996D-2E6BBD54B0DE}" srcOrd="1" destOrd="0" presId="urn:microsoft.com/office/officeart/2008/layout/PictureStrips"/>
    <dgm:cxn modelId="{A965B4E6-CEDA-4507-A46D-BF1B3465BDB1}" type="presParOf" srcId="{16F8CFED-85B6-466F-92E6-CFECBB8370A6}" destId="{95D2A3F6-DE85-4308-A444-0C63792B7DB5}" srcOrd="2" destOrd="0" presId="urn:microsoft.com/office/officeart/2008/layout/PictureStrips"/>
    <dgm:cxn modelId="{E65676EB-6260-44A3-974A-6F3C7BC3E8E0}" type="presParOf" srcId="{95D2A3F6-DE85-4308-A444-0C63792B7DB5}" destId="{6E67B15A-E2D7-42B2-B0BD-560035A9886F}" srcOrd="0" destOrd="0" presId="urn:microsoft.com/office/officeart/2008/layout/PictureStrips"/>
    <dgm:cxn modelId="{8D0446B2-9107-4E7F-A1F2-1A18BB738872}" type="presParOf" srcId="{95D2A3F6-DE85-4308-A444-0C63792B7DB5}" destId="{19A11BD5-D8B4-4AAE-A1FA-2A17764AAA6A}" srcOrd="1" destOrd="0" presId="urn:microsoft.com/office/officeart/2008/layout/PictureStrips"/>
    <dgm:cxn modelId="{1F845399-5A84-4DFC-962C-044B6012E8F7}" type="presParOf" srcId="{16F8CFED-85B6-466F-92E6-CFECBB8370A6}" destId="{2C41A6F0-D620-4F64-95E0-33FA3BC356A3}" srcOrd="3" destOrd="0" presId="urn:microsoft.com/office/officeart/2008/layout/PictureStrips"/>
    <dgm:cxn modelId="{9B4059CB-03CB-4A95-9E91-5C21C788FB06}" type="presParOf" srcId="{16F8CFED-85B6-466F-92E6-CFECBB8370A6}" destId="{B5300968-5BFF-4CCF-AED7-A5D4B710CAC4}" srcOrd="4" destOrd="0" presId="urn:microsoft.com/office/officeart/2008/layout/PictureStrips"/>
    <dgm:cxn modelId="{7F78B99F-CB5D-4BE7-A33B-C36533771BCE}" type="presParOf" srcId="{B5300968-5BFF-4CCF-AED7-A5D4B710CAC4}" destId="{B35B0214-FFCE-4B5A-BC8C-7ABFFE1CD683}" srcOrd="0" destOrd="0" presId="urn:microsoft.com/office/officeart/2008/layout/PictureStrips"/>
    <dgm:cxn modelId="{713964B1-7EC6-4F97-BB34-789758272ECA}" type="presParOf" srcId="{B5300968-5BFF-4CCF-AED7-A5D4B710CAC4}" destId="{010AFF86-BBBE-448A-AFB6-20BB6A5C545A}" srcOrd="1" destOrd="0" presId="urn:microsoft.com/office/officeart/2008/layout/PictureStrips"/>
    <dgm:cxn modelId="{AD25391E-2343-4728-8755-B434D9BF494F}" type="presParOf" srcId="{16F8CFED-85B6-466F-92E6-CFECBB8370A6}" destId="{8A9841BC-38DA-42DB-BFAE-22CBAEC8D1EC}" srcOrd="5" destOrd="0" presId="urn:microsoft.com/office/officeart/2008/layout/PictureStrips"/>
    <dgm:cxn modelId="{8B4E14C9-8724-48FD-89E6-4610B5D7F00F}" type="presParOf" srcId="{16F8CFED-85B6-466F-92E6-CFECBB8370A6}" destId="{CBA56BBA-C33B-4210-89EE-C324341C45D6}" srcOrd="6" destOrd="0" presId="urn:microsoft.com/office/officeart/2008/layout/PictureStrips"/>
    <dgm:cxn modelId="{32B7034B-3586-4D51-862C-D61B0C9A4F49}" type="presParOf" srcId="{CBA56BBA-C33B-4210-89EE-C324341C45D6}" destId="{12B98553-98B6-40C2-9152-59149E6EFD1B}" srcOrd="0" destOrd="0" presId="urn:microsoft.com/office/officeart/2008/layout/PictureStrips"/>
    <dgm:cxn modelId="{5C145FB2-F61F-4A32-B73B-048F60D511E3}" type="presParOf" srcId="{CBA56BBA-C33B-4210-89EE-C324341C45D6}" destId="{B1A7389A-CBF5-438B-A7CE-0C025DA6C131}" srcOrd="1" destOrd="0" presId="urn:microsoft.com/office/officeart/2008/layout/PictureStrips"/>
    <dgm:cxn modelId="{2FD5C012-4CCA-4387-834C-E66F7F36D0FE}" type="presParOf" srcId="{16F8CFED-85B6-466F-92E6-CFECBB8370A6}" destId="{A2050071-800A-4BB1-8EE9-DEBC1B1CD637}" srcOrd="7" destOrd="0" presId="urn:microsoft.com/office/officeart/2008/layout/PictureStrips"/>
    <dgm:cxn modelId="{8659C665-FDDE-4445-8357-786C81A7C8D2}" type="presParOf" srcId="{16F8CFED-85B6-466F-92E6-CFECBB8370A6}" destId="{01A1058B-4486-49F7-B3A7-8330BE886D6D}" srcOrd="8" destOrd="0" presId="urn:microsoft.com/office/officeart/2008/layout/PictureStrips"/>
    <dgm:cxn modelId="{6D539B30-DE02-4B86-BC8E-E84B2FB52520}" type="presParOf" srcId="{01A1058B-4486-49F7-B3A7-8330BE886D6D}" destId="{253136D1-0EBB-4326-9F78-8EDB211D14AE}" srcOrd="0" destOrd="0" presId="urn:microsoft.com/office/officeart/2008/layout/PictureStrips"/>
    <dgm:cxn modelId="{1D73B2BC-E313-4220-BFEE-B1C777BA73D1}" type="presParOf" srcId="{01A1058B-4486-49F7-B3A7-8330BE886D6D}" destId="{D4A7CADC-C52B-4376-8D11-410C83D6C9EE}"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9F3991-75BA-4E8E-8B53-C4F56F9A4A5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tr-TR"/>
        </a:p>
      </dgm:t>
    </dgm:pt>
    <dgm:pt modelId="{AFA3B689-E992-4C5D-9678-6F330A7ED357}">
      <dgm:prSet phldrT="[Metin]"/>
      <dgm:spPr>
        <a:solidFill>
          <a:srgbClr val="D8AAB8"/>
        </a:solidFill>
      </dgm:spPr>
      <dgm:t>
        <a:bodyPr/>
        <a:lstStyle/>
        <a:p>
          <a:r>
            <a:rPr lang="tr-TR" dirty="0" smtClean="0"/>
            <a:t>Esnek taşınabilirlik</a:t>
          </a:r>
          <a:endParaRPr lang="tr-TR" dirty="0"/>
        </a:p>
      </dgm:t>
    </dgm:pt>
    <dgm:pt modelId="{52CF42D5-855F-4FB6-9C5B-727E58407F60}" type="parTrans" cxnId="{5F4CFD11-37BC-4A96-BAA9-5E3482B73E5F}">
      <dgm:prSet/>
      <dgm:spPr/>
      <dgm:t>
        <a:bodyPr/>
        <a:lstStyle/>
        <a:p>
          <a:endParaRPr lang="tr-TR"/>
        </a:p>
      </dgm:t>
    </dgm:pt>
    <dgm:pt modelId="{B4D7B023-1CD3-4662-A447-72BF1B6550FC}" type="sibTrans" cxnId="{5F4CFD11-37BC-4A96-BAA9-5E3482B73E5F}">
      <dgm:prSet/>
      <dgm:spPr/>
      <dgm:t>
        <a:bodyPr/>
        <a:lstStyle/>
        <a:p>
          <a:endParaRPr lang="tr-TR"/>
        </a:p>
      </dgm:t>
    </dgm:pt>
    <dgm:pt modelId="{5453B587-71C6-4C5A-AF90-2194495E33F2}">
      <dgm:prSet phldrT="[Metin]"/>
      <dgm:spPr>
        <a:solidFill>
          <a:srgbClr val="990033"/>
        </a:solidFill>
      </dgm:spPr>
      <dgm:t>
        <a:bodyPr/>
        <a:lstStyle/>
        <a:p>
          <a:r>
            <a:rPr lang="tr-TR" dirty="0" smtClean="0"/>
            <a:t>Hasarsız taşımaya daha uygun bir yöntem (güvenilir taşıma)</a:t>
          </a:r>
          <a:endParaRPr lang="tr-TR" dirty="0"/>
        </a:p>
      </dgm:t>
    </dgm:pt>
    <dgm:pt modelId="{06B4FE71-88F0-4BDD-9D5F-B789C97891A7}" type="parTrans" cxnId="{7CE963E9-6F66-455D-84E3-949CF5A275E9}">
      <dgm:prSet/>
      <dgm:spPr/>
      <dgm:t>
        <a:bodyPr/>
        <a:lstStyle/>
        <a:p>
          <a:endParaRPr lang="tr-TR"/>
        </a:p>
      </dgm:t>
    </dgm:pt>
    <dgm:pt modelId="{49F853FD-3973-4C04-8C0D-56B80817BDDA}" type="sibTrans" cxnId="{7CE963E9-6F66-455D-84E3-949CF5A275E9}">
      <dgm:prSet/>
      <dgm:spPr/>
      <dgm:t>
        <a:bodyPr/>
        <a:lstStyle/>
        <a:p>
          <a:endParaRPr lang="tr-TR"/>
        </a:p>
      </dgm:t>
    </dgm:pt>
    <dgm:pt modelId="{6F1BAA06-A724-4C3E-A8CE-E2341D81A672}">
      <dgm:prSet phldrT="[Metin]"/>
      <dgm:spPr>
        <a:solidFill>
          <a:schemeClr val="bg2">
            <a:lumMod val="10000"/>
          </a:schemeClr>
        </a:solidFill>
      </dgm:spPr>
      <dgm:t>
        <a:bodyPr/>
        <a:lstStyle/>
        <a:p>
          <a:r>
            <a:rPr lang="tr-TR" dirty="0" smtClean="0"/>
            <a:t>Güvenlikli Taşıma</a:t>
          </a:r>
          <a:endParaRPr lang="tr-TR" dirty="0"/>
        </a:p>
      </dgm:t>
    </dgm:pt>
    <dgm:pt modelId="{5A37E0C5-12BF-4D4F-92A3-034955F27E05}" type="parTrans" cxnId="{3AA76C08-9845-4C77-AFD7-D4D165B3FC64}">
      <dgm:prSet/>
      <dgm:spPr/>
      <dgm:t>
        <a:bodyPr/>
        <a:lstStyle/>
        <a:p>
          <a:endParaRPr lang="tr-TR"/>
        </a:p>
      </dgm:t>
    </dgm:pt>
    <dgm:pt modelId="{F46B1735-7DCE-4C35-BB5D-CFD98C27526D}" type="sibTrans" cxnId="{3AA76C08-9845-4C77-AFD7-D4D165B3FC64}">
      <dgm:prSet/>
      <dgm:spPr/>
      <dgm:t>
        <a:bodyPr/>
        <a:lstStyle/>
        <a:p>
          <a:endParaRPr lang="tr-TR"/>
        </a:p>
      </dgm:t>
    </dgm:pt>
    <dgm:pt modelId="{50F95EBC-C19F-4362-8148-948CC5464561}" type="pres">
      <dgm:prSet presAssocID="{549F3991-75BA-4E8E-8B53-C4F56F9A4A5D}" presName="Name0" presStyleCnt="0">
        <dgm:presLayoutVars>
          <dgm:chMax val="7"/>
          <dgm:chPref val="7"/>
          <dgm:dir/>
        </dgm:presLayoutVars>
      </dgm:prSet>
      <dgm:spPr/>
      <dgm:t>
        <a:bodyPr/>
        <a:lstStyle/>
        <a:p>
          <a:endParaRPr lang="tr-TR"/>
        </a:p>
      </dgm:t>
    </dgm:pt>
    <dgm:pt modelId="{2AEA5B4F-BD3F-44E5-ADA6-E3FD5CD5512F}" type="pres">
      <dgm:prSet presAssocID="{549F3991-75BA-4E8E-8B53-C4F56F9A4A5D}" presName="Name1" presStyleCnt="0"/>
      <dgm:spPr/>
    </dgm:pt>
    <dgm:pt modelId="{75B1B0EF-3D09-414D-AD6A-CE8E9FCC3C62}" type="pres">
      <dgm:prSet presAssocID="{549F3991-75BA-4E8E-8B53-C4F56F9A4A5D}" presName="cycle" presStyleCnt="0"/>
      <dgm:spPr/>
    </dgm:pt>
    <dgm:pt modelId="{601BDCAF-4B5B-4E2B-B4D9-DF1EE3624F66}" type="pres">
      <dgm:prSet presAssocID="{549F3991-75BA-4E8E-8B53-C4F56F9A4A5D}" presName="srcNode" presStyleLbl="node1" presStyleIdx="0" presStyleCnt="3"/>
      <dgm:spPr/>
    </dgm:pt>
    <dgm:pt modelId="{62B5CFD2-88FE-4501-8365-B825CBADB9EB}" type="pres">
      <dgm:prSet presAssocID="{549F3991-75BA-4E8E-8B53-C4F56F9A4A5D}" presName="conn" presStyleLbl="parChTrans1D2" presStyleIdx="0" presStyleCnt="1"/>
      <dgm:spPr/>
      <dgm:t>
        <a:bodyPr/>
        <a:lstStyle/>
        <a:p>
          <a:endParaRPr lang="tr-TR"/>
        </a:p>
      </dgm:t>
    </dgm:pt>
    <dgm:pt modelId="{FFE90AC9-C018-4588-A72A-0CFDFFCED882}" type="pres">
      <dgm:prSet presAssocID="{549F3991-75BA-4E8E-8B53-C4F56F9A4A5D}" presName="extraNode" presStyleLbl="node1" presStyleIdx="0" presStyleCnt="3"/>
      <dgm:spPr/>
    </dgm:pt>
    <dgm:pt modelId="{8E34B623-E1D0-4F3B-9815-0EAA3647A26E}" type="pres">
      <dgm:prSet presAssocID="{549F3991-75BA-4E8E-8B53-C4F56F9A4A5D}" presName="dstNode" presStyleLbl="node1" presStyleIdx="0" presStyleCnt="3"/>
      <dgm:spPr/>
    </dgm:pt>
    <dgm:pt modelId="{8B591D41-8725-41FE-A870-0FA9E1B223A6}" type="pres">
      <dgm:prSet presAssocID="{AFA3B689-E992-4C5D-9678-6F330A7ED357}" presName="text_1" presStyleLbl="node1" presStyleIdx="0" presStyleCnt="3">
        <dgm:presLayoutVars>
          <dgm:bulletEnabled val="1"/>
        </dgm:presLayoutVars>
      </dgm:prSet>
      <dgm:spPr/>
      <dgm:t>
        <a:bodyPr/>
        <a:lstStyle/>
        <a:p>
          <a:endParaRPr lang="tr-TR"/>
        </a:p>
      </dgm:t>
    </dgm:pt>
    <dgm:pt modelId="{48B208F9-9B8A-4880-AFF6-ED0C54F298C2}" type="pres">
      <dgm:prSet presAssocID="{AFA3B689-E992-4C5D-9678-6F330A7ED357}" presName="accent_1" presStyleCnt="0"/>
      <dgm:spPr/>
    </dgm:pt>
    <dgm:pt modelId="{676A22B0-61AE-4709-B446-FE9E1AE5CD1C}" type="pres">
      <dgm:prSet presAssocID="{AFA3B689-E992-4C5D-9678-6F330A7ED357}" presName="accentRepeatNode" presStyleLbl="solidFgAcc1" presStyleIdx="0" presStyleCnt="3"/>
      <dgm:spPr>
        <a:solidFill>
          <a:srgbClr val="FFC000">
            <a:alpha val="80000"/>
          </a:srgbClr>
        </a:solidFill>
      </dgm:spPr>
    </dgm:pt>
    <dgm:pt modelId="{5AA0322D-84D5-42F3-BFFD-0EAD8DCE1066}" type="pres">
      <dgm:prSet presAssocID="{5453B587-71C6-4C5A-AF90-2194495E33F2}" presName="text_2" presStyleLbl="node1" presStyleIdx="1" presStyleCnt="3">
        <dgm:presLayoutVars>
          <dgm:bulletEnabled val="1"/>
        </dgm:presLayoutVars>
      </dgm:prSet>
      <dgm:spPr/>
      <dgm:t>
        <a:bodyPr/>
        <a:lstStyle/>
        <a:p>
          <a:endParaRPr lang="tr-TR"/>
        </a:p>
      </dgm:t>
    </dgm:pt>
    <dgm:pt modelId="{DCED241B-2DAB-4A66-B6DE-D9865AFEA08C}" type="pres">
      <dgm:prSet presAssocID="{5453B587-71C6-4C5A-AF90-2194495E33F2}" presName="accent_2" presStyleCnt="0"/>
      <dgm:spPr/>
    </dgm:pt>
    <dgm:pt modelId="{006A6AD5-7378-479C-A896-98F04001B6D0}" type="pres">
      <dgm:prSet presAssocID="{5453B587-71C6-4C5A-AF90-2194495E33F2}" presName="accentRepeatNode" presStyleLbl="solidFgAcc1" presStyleIdx="1" presStyleCnt="3"/>
      <dgm:spPr>
        <a:solidFill>
          <a:srgbClr val="FFC000">
            <a:alpha val="68000"/>
          </a:srgbClr>
        </a:solidFill>
      </dgm:spPr>
    </dgm:pt>
    <dgm:pt modelId="{B47E7647-657C-47EA-8F04-50D6E44E50F0}" type="pres">
      <dgm:prSet presAssocID="{6F1BAA06-A724-4C3E-A8CE-E2341D81A672}" presName="text_3" presStyleLbl="node1" presStyleIdx="2" presStyleCnt="3">
        <dgm:presLayoutVars>
          <dgm:bulletEnabled val="1"/>
        </dgm:presLayoutVars>
      </dgm:prSet>
      <dgm:spPr/>
      <dgm:t>
        <a:bodyPr/>
        <a:lstStyle/>
        <a:p>
          <a:endParaRPr lang="tr-TR"/>
        </a:p>
      </dgm:t>
    </dgm:pt>
    <dgm:pt modelId="{F630F46E-F7E7-4C57-B12F-E1D689063572}" type="pres">
      <dgm:prSet presAssocID="{6F1BAA06-A724-4C3E-A8CE-E2341D81A672}" presName="accent_3" presStyleCnt="0"/>
      <dgm:spPr/>
    </dgm:pt>
    <dgm:pt modelId="{51D3B416-9143-4FDB-81C5-426ECE0D6CEF}" type="pres">
      <dgm:prSet presAssocID="{6F1BAA06-A724-4C3E-A8CE-E2341D81A672}" presName="accentRepeatNode" presStyleLbl="solidFgAcc1" presStyleIdx="2" presStyleCnt="3"/>
      <dgm:spPr>
        <a:solidFill>
          <a:srgbClr val="FFC000">
            <a:alpha val="87000"/>
          </a:srgbClr>
        </a:solidFill>
      </dgm:spPr>
    </dgm:pt>
  </dgm:ptLst>
  <dgm:cxnLst>
    <dgm:cxn modelId="{5F4CFD11-37BC-4A96-BAA9-5E3482B73E5F}" srcId="{549F3991-75BA-4E8E-8B53-C4F56F9A4A5D}" destId="{AFA3B689-E992-4C5D-9678-6F330A7ED357}" srcOrd="0" destOrd="0" parTransId="{52CF42D5-855F-4FB6-9C5B-727E58407F60}" sibTransId="{B4D7B023-1CD3-4662-A447-72BF1B6550FC}"/>
    <dgm:cxn modelId="{4D8EE855-6D6D-4502-8A52-505FC1B5B308}" type="presOf" srcId="{AFA3B689-E992-4C5D-9678-6F330A7ED357}" destId="{8B591D41-8725-41FE-A870-0FA9E1B223A6}" srcOrd="0" destOrd="0" presId="urn:microsoft.com/office/officeart/2008/layout/VerticalCurvedList"/>
    <dgm:cxn modelId="{EEBE9753-069A-40E5-8A8B-78E62AD4E983}" type="presOf" srcId="{5453B587-71C6-4C5A-AF90-2194495E33F2}" destId="{5AA0322D-84D5-42F3-BFFD-0EAD8DCE1066}" srcOrd="0" destOrd="0" presId="urn:microsoft.com/office/officeart/2008/layout/VerticalCurvedList"/>
    <dgm:cxn modelId="{7CE963E9-6F66-455D-84E3-949CF5A275E9}" srcId="{549F3991-75BA-4E8E-8B53-C4F56F9A4A5D}" destId="{5453B587-71C6-4C5A-AF90-2194495E33F2}" srcOrd="1" destOrd="0" parTransId="{06B4FE71-88F0-4BDD-9D5F-B789C97891A7}" sibTransId="{49F853FD-3973-4C04-8C0D-56B80817BDDA}"/>
    <dgm:cxn modelId="{FEFA0F35-2EA9-4E19-9194-D164E60E77E9}" type="presOf" srcId="{6F1BAA06-A724-4C3E-A8CE-E2341D81A672}" destId="{B47E7647-657C-47EA-8F04-50D6E44E50F0}" srcOrd="0" destOrd="0" presId="urn:microsoft.com/office/officeart/2008/layout/VerticalCurvedList"/>
    <dgm:cxn modelId="{8A2064D9-8FD1-449E-81C1-D86DF11FEE2E}" type="presOf" srcId="{B4D7B023-1CD3-4662-A447-72BF1B6550FC}" destId="{62B5CFD2-88FE-4501-8365-B825CBADB9EB}" srcOrd="0" destOrd="0" presId="urn:microsoft.com/office/officeart/2008/layout/VerticalCurvedList"/>
    <dgm:cxn modelId="{3AA76C08-9845-4C77-AFD7-D4D165B3FC64}" srcId="{549F3991-75BA-4E8E-8B53-C4F56F9A4A5D}" destId="{6F1BAA06-A724-4C3E-A8CE-E2341D81A672}" srcOrd="2" destOrd="0" parTransId="{5A37E0C5-12BF-4D4F-92A3-034955F27E05}" sibTransId="{F46B1735-7DCE-4C35-BB5D-CFD98C27526D}"/>
    <dgm:cxn modelId="{74A669AB-3A3F-4EAA-AB1E-3118602DC5D3}" type="presOf" srcId="{549F3991-75BA-4E8E-8B53-C4F56F9A4A5D}" destId="{50F95EBC-C19F-4362-8148-948CC5464561}" srcOrd="0" destOrd="0" presId="urn:microsoft.com/office/officeart/2008/layout/VerticalCurvedList"/>
    <dgm:cxn modelId="{E60BC651-B2E3-4D1A-9053-F13291D7407A}" type="presParOf" srcId="{50F95EBC-C19F-4362-8148-948CC5464561}" destId="{2AEA5B4F-BD3F-44E5-ADA6-E3FD5CD5512F}" srcOrd="0" destOrd="0" presId="urn:microsoft.com/office/officeart/2008/layout/VerticalCurvedList"/>
    <dgm:cxn modelId="{2EB1B355-3B7F-4BA3-B7D5-5C3E045612A0}" type="presParOf" srcId="{2AEA5B4F-BD3F-44E5-ADA6-E3FD5CD5512F}" destId="{75B1B0EF-3D09-414D-AD6A-CE8E9FCC3C62}" srcOrd="0" destOrd="0" presId="urn:microsoft.com/office/officeart/2008/layout/VerticalCurvedList"/>
    <dgm:cxn modelId="{DE9B2926-7598-480A-8415-A9E7BCB4A2B3}" type="presParOf" srcId="{75B1B0EF-3D09-414D-AD6A-CE8E9FCC3C62}" destId="{601BDCAF-4B5B-4E2B-B4D9-DF1EE3624F66}" srcOrd="0" destOrd="0" presId="urn:microsoft.com/office/officeart/2008/layout/VerticalCurvedList"/>
    <dgm:cxn modelId="{0906536C-6C6B-432F-80F1-91611EAD747D}" type="presParOf" srcId="{75B1B0EF-3D09-414D-AD6A-CE8E9FCC3C62}" destId="{62B5CFD2-88FE-4501-8365-B825CBADB9EB}" srcOrd="1" destOrd="0" presId="urn:microsoft.com/office/officeart/2008/layout/VerticalCurvedList"/>
    <dgm:cxn modelId="{055B5D60-4FE7-4EA0-95F5-39D3A915DD5D}" type="presParOf" srcId="{75B1B0EF-3D09-414D-AD6A-CE8E9FCC3C62}" destId="{FFE90AC9-C018-4588-A72A-0CFDFFCED882}" srcOrd="2" destOrd="0" presId="urn:microsoft.com/office/officeart/2008/layout/VerticalCurvedList"/>
    <dgm:cxn modelId="{E796AAC6-3533-4AF7-9AC0-0DDA876DFFE3}" type="presParOf" srcId="{75B1B0EF-3D09-414D-AD6A-CE8E9FCC3C62}" destId="{8E34B623-E1D0-4F3B-9815-0EAA3647A26E}" srcOrd="3" destOrd="0" presId="urn:microsoft.com/office/officeart/2008/layout/VerticalCurvedList"/>
    <dgm:cxn modelId="{27537FBB-13F5-4767-95CA-E0F658566943}" type="presParOf" srcId="{2AEA5B4F-BD3F-44E5-ADA6-E3FD5CD5512F}" destId="{8B591D41-8725-41FE-A870-0FA9E1B223A6}" srcOrd="1" destOrd="0" presId="urn:microsoft.com/office/officeart/2008/layout/VerticalCurvedList"/>
    <dgm:cxn modelId="{C1BC9308-C8D3-4056-B018-C9CA15F0FC75}" type="presParOf" srcId="{2AEA5B4F-BD3F-44E5-ADA6-E3FD5CD5512F}" destId="{48B208F9-9B8A-4880-AFF6-ED0C54F298C2}" srcOrd="2" destOrd="0" presId="urn:microsoft.com/office/officeart/2008/layout/VerticalCurvedList"/>
    <dgm:cxn modelId="{CC805AF0-1988-4C26-9EDC-1140BBB44F9A}" type="presParOf" srcId="{48B208F9-9B8A-4880-AFF6-ED0C54F298C2}" destId="{676A22B0-61AE-4709-B446-FE9E1AE5CD1C}" srcOrd="0" destOrd="0" presId="urn:microsoft.com/office/officeart/2008/layout/VerticalCurvedList"/>
    <dgm:cxn modelId="{C030238E-26B8-49C8-B849-5CA04023783A}" type="presParOf" srcId="{2AEA5B4F-BD3F-44E5-ADA6-E3FD5CD5512F}" destId="{5AA0322D-84D5-42F3-BFFD-0EAD8DCE1066}" srcOrd="3" destOrd="0" presId="urn:microsoft.com/office/officeart/2008/layout/VerticalCurvedList"/>
    <dgm:cxn modelId="{3CC0DCE3-C18A-4D93-8D5A-3050B4D71FFA}" type="presParOf" srcId="{2AEA5B4F-BD3F-44E5-ADA6-E3FD5CD5512F}" destId="{DCED241B-2DAB-4A66-B6DE-D9865AFEA08C}" srcOrd="4" destOrd="0" presId="urn:microsoft.com/office/officeart/2008/layout/VerticalCurvedList"/>
    <dgm:cxn modelId="{2763E0E4-A0FF-4BAB-95F7-A4BE4DE7CF65}" type="presParOf" srcId="{DCED241B-2DAB-4A66-B6DE-D9865AFEA08C}" destId="{006A6AD5-7378-479C-A896-98F04001B6D0}" srcOrd="0" destOrd="0" presId="urn:microsoft.com/office/officeart/2008/layout/VerticalCurvedList"/>
    <dgm:cxn modelId="{D4631AEE-D436-4A49-BF54-A292C33B0AFE}" type="presParOf" srcId="{2AEA5B4F-BD3F-44E5-ADA6-E3FD5CD5512F}" destId="{B47E7647-657C-47EA-8F04-50D6E44E50F0}" srcOrd="5" destOrd="0" presId="urn:microsoft.com/office/officeart/2008/layout/VerticalCurvedList"/>
    <dgm:cxn modelId="{95CE4A97-AF78-477F-BC27-4C13B052855D}" type="presParOf" srcId="{2AEA5B4F-BD3F-44E5-ADA6-E3FD5CD5512F}" destId="{F630F46E-F7E7-4C57-B12F-E1D689063572}" srcOrd="6" destOrd="0" presId="urn:microsoft.com/office/officeart/2008/layout/VerticalCurvedList"/>
    <dgm:cxn modelId="{359C2100-ED3F-40DC-881F-2802929D545D}" type="presParOf" srcId="{F630F46E-F7E7-4C57-B12F-E1D689063572}" destId="{51D3B416-9143-4FDB-81C5-426ECE0D6CE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6A974B-6580-408B-8630-B1AB03928C50}" type="doc">
      <dgm:prSet loTypeId="urn:microsoft.com/office/officeart/2005/8/layout/vList5#1" loCatId="list" qsTypeId="urn:microsoft.com/office/officeart/2005/8/quickstyle/simple5#6" qsCatId="simple" csTypeId="urn:microsoft.com/office/officeart/2005/8/colors/colorful1#1" csCatId="colorful" phldr="1"/>
      <dgm:spPr/>
      <dgm:t>
        <a:bodyPr/>
        <a:lstStyle/>
        <a:p>
          <a:endParaRPr lang="en-US"/>
        </a:p>
      </dgm:t>
    </dgm:pt>
    <dgm:pt modelId="{556AA660-3FAE-4494-A194-3CA22004BBCE}">
      <dgm:prSet phldrT="[Text]"/>
      <dgm:spPr/>
      <dgm:t>
        <a:bodyPr/>
        <a:lstStyle/>
        <a:p>
          <a:r>
            <a:rPr lang="tr-TR" noProof="0" dirty="0" smtClean="0"/>
            <a:t>Birinci Düzey Teknoloji</a:t>
          </a:r>
          <a:endParaRPr lang="tr-TR" noProof="0" dirty="0"/>
        </a:p>
      </dgm:t>
    </dgm:pt>
    <dgm:pt modelId="{09B0A48E-F71A-43B0-B2BD-0F0DCFEA1D4E}" type="parTrans" cxnId="{9D4C8C24-5AD3-430F-8591-00B19BD01E42}">
      <dgm:prSet/>
      <dgm:spPr/>
      <dgm:t>
        <a:bodyPr/>
        <a:lstStyle/>
        <a:p>
          <a:endParaRPr lang="en-US"/>
        </a:p>
      </dgm:t>
    </dgm:pt>
    <dgm:pt modelId="{8E308EDC-1E7C-44E9-ACB4-864A1C584292}" type="sibTrans" cxnId="{9D4C8C24-5AD3-430F-8591-00B19BD01E42}">
      <dgm:prSet/>
      <dgm:spPr/>
      <dgm:t>
        <a:bodyPr/>
        <a:lstStyle/>
        <a:p>
          <a:endParaRPr lang="en-US"/>
        </a:p>
      </dgm:t>
    </dgm:pt>
    <dgm:pt modelId="{661AD22D-8E6A-4B69-B949-635E143878B5}">
      <dgm:prSet phldrT="[Text]" custT="1"/>
      <dgm:spPr/>
      <dgm:t>
        <a:bodyPr/>
        <a:lstStyle/>
        <a:p>
          <a:r>
            <a:rPr lang="tr-TR" sz="2800" dirty="0" smtClean="0"/>
            <a:t>E-mühür</a:t>
          </a:r>
          <a:endParaRPr lang="tr-TR" sz="2800" noProof="0" dirty="0"/>
        </a:p>
      </dgm:t>
    </dgm:pt>
    <dgm:pt modelId="{6C55E800-BA8B-4FC5-81DF-49B2AE10AAC2}" type="parTrans" cxnId="{BF0BF356-6382-4C0D-A68B-8ADB883ABF43}">
      <dgm:prSet/>
      <dgm:spPr/>
      <dgm:t>
        <a:bodyPr/>
        <a:lstStyle/>
        <a:p>
          <a:endParaRPr lang="en-US"/>
        </a:p>
      </dgm:t>
    </dgm:pt>
    <dgm:pt modelId="{89EED0C8-4DF7-45BB-9C72-E95FC450AA4E}" type="sibTrans" cxnId="{BF0BF356-6382-4C0D-A68B-8ADB883ABF43}">
      <dgm:prSet/>
      <dgm:spPr/>
      <dgm:t>
        <a:bodyPr/>
        <a:lstStyle/>
        <a:p>
          <a:endParaRPr lang="en-US"/>
        </a:p>
      </dgm:t>
    </dgm:pt>
    <dgm:pt modelId="{53E57F5F-DD08-43C4-B9A2-51011DDF2669}">
      <dgm:prSet phldrT="[Text]"/>
      <dgm:spPr/>
      <dgm:t>
        <a:bodyPr/>
        <a:lstStyle/>
        <a:p>
          <a:r>
            <a:rPr lang="tr-TR" noProof="0" dirty="0" smtClean="0"/>
            <a:t>İkinci Düzey Teknoloji</a:t>
          </a:r>
          <a:endParaRPr lang="tr-TR" noProof="0" dirty="0"/>
        </a:p>
      </dgm:t>
    </dgm:pt>
    <dgm:pt modelId="{2B3D4707-8ACF-4CB8-A1F7-33630C830A2F}" type="parTrans" cxnId="{97B2296C-304F-484A-8F65-389D137F9E45}">
      <dgm:prSet/>
      <dgm:spPr/>
      <dgm:t>
        <a:bodyPr/>
        <a:lstStyle/>
        <a:p>
          <a:endParaRPr lang="en-US"/>
        </a:p>
      </dgm:t>
    </dgm:pt>
    <dgm:pt modelId="{0F7D8E33-49D1-4AE5-8262-C3B7BB57E817}" type="sibTrans" cxnId="{97B2296C-304F-484A-8F65-389D137F9E45}">
      <dgm:prSet/>
      <dgm:spPr/>
      <dgm:t>
        <a:bodyPr/>
        <a:lstStyle/>
        <a:p>
          <a:endParaRPr lang="en-US"/>
        </a:p>
      </dgm:t>
    </dgm:pt>
    <dgm:pt modelId="{EB7690CF-0D10-4C56-9C55-78261950F71E}">
      <dgm:prSet phldrT="[Text]" custT="1"/>
      <dgm:spPr/>
      <dgm:t>
        <a:bodyPr/>
        <a:lstStyle/>
        <a:p>
          <a:r>
            <a:rPr lang="tr-TR" sz="2800" noProof="0" dirty="0" smtClean="0"/>
            <a:t>E-mühür+ GPS</a:t>
          </a:r>
          <a:endParaRPr lang="tr-TR" sz="2800" noProof="0" dirty="0"/>
        </a:p>
      </dgm:t>
    </dgm:pt>
    <dgm:pt modelId="{8CB28D3D-5170-4310-BFC7-EE380F6C1986}" type="parTrans" cxnId="{E3FC6ED6-0A67-47F7-BBFD-25D1C0B3958E}">
      <dgm:prSet/>
      <dgm:spPr/>
      <dgm:t>
        <a:bodyPr/>
        <a:lstStyle/>
        <a:p>
          <a:endParaRPr lang="en-US"/>
        </a:p>
      </dgm:t>
    </dgm:pt>
    <dgm:pt modelId="{FD379BED-6846-4136-8150-C6696CA6C46F}" type="sibTrans" cxnId="{E3FC6ED6-0A67-47F7-BBFD-25D1C0B3958E}">
      <dgm:prSet/>
      <dgm:spPr/>
      <dgm:t>
        <a:bodyPr/>
        <a:lstStyle/>
        <a:p>
          <a:endParaRPr lang="en-US"/>
        </a:p>
      </dgm:t>
    </dgm:pt>
    <dgm:pt modelId="{F465F03D-E5A9-48EF-A1D0-C55C98D0E63C}">
      <dgm:prSet phldrT="[Text]"/>
      <dgm:spPr/>
      <dgm:t>
        <a:bodyPr/>
        <a:lstStyle/>
        <a:p>
          <a:r>
            <a:rPr lang="tr-TR" noProof="0" dirty="0" smtClean="0"/>
            <a:t>Üçüncü Düzey Teknoloji</a:t>
          </a:r>
          <a:endParaRPr lang="tr-TR" noProof="0" dirty="0"/>
        </a:p>
      </dgm:t>
    </dgm:pt>
    <dgm:pt modelId="{C7793DA8-0FB6-4234-9217-BDD47E671F83}" type="parTrans" cxnId="{4BBFDC24-BD8F-4797-89E0-EAEFADFCCFB0}">
      <dgm:prSet/>
      <dgm:spPr/>
      <dgm:t>
        <a:bodyPr/>
        <a:lstStyle/>
        <a:p>
          <a:endParaRPr lang="en-US"/>
        </a:p>
      </dgm:t>
    </dgm:pt>
    <dgm:pt modelId="{7157036A-AAC2-4493-A2C1-A607D667B620}" type="sibTrans" cxnId="{4BBFDC24-BD8F-4797-89E0-EAEFADFCCFB0}">
      <dgm:prSet/>
      <dgm:spPr/>
      <dgm:t>
        <a:bodyPr/>
        <a:lstStyle/>
        <a:p>
          <a:endParaRPr lang="en-US"/>
        </a:p>
      </dgm:t>
    </dgm:pt>
    <dgm:pt modelId="{2AAFBE6F-94CB-49EE-8E39-E2B8E88B58D4}">
      <dgm:prSet phldrT="[Text]" custT="1"/>
      <dgm:spPr/>
      <dgm:t>
        <a:bodyPr/>
        <a:lstStyle/>
        <a:p>
          <a:r>
            <a:rPr lang="tr-TR" sz="2800" dirty="0" smtClean="0"/>
            <a:t>X-ray </a:t>
          </a:r>
          <a:endParaRPr lang="tr-TR" sz="2800" noProof="0" dirty="0"/>
        </a:p>
      </dgm:t>
    </dgm:pt>
    <dgm:pt modelId="{F4A3055D-317F-45C5-AE07-2DD9DAFE600F}" type="parTrans" cxnId="{EE58E541-388C-4364-B07B-EA15580B19F6}">
      <dgm:prSet/>
      <dgm:spPr/>
      <dgm:t>
        <a:bodyPr/>
        <a:lstStyle/>
        <a:p>
          <a:endParaRPr lang="en-US"/>
        </a:p>
      </dgm:t>
    </dgm:pt>
    <dgm:pt modelId="{714D8A03-3A93-4AF9-BE35-ACA80137EB53}" type="sibTrans" cxnId="{EE58E541-388C-4364-B07B-EA15580B19F6}">
      <dgm:prSet/>
      <dgm:spPr/>
      <dgm:t>
        <a:bodyPr/>
        <a:lstStyle/>
        <a:p>
          <a:endParaRPr lang="en-US"/>
        </a:p>
      </dgm:t>
    </dgm:pt>
    <dgm:pt modelId="{1A8CE590-C666-486D-981C-DE55B642D2AA}">
      <dgm:prSet phldrT="[Text]"/>
      <dgm:spPr/>
      <dgm:t>
        <a:bodyPr/>
        <a:lstStyle/>
        <a:p>
          <a:r>
            <a:rPr lang="tr-TR" noProof="0" dirty="0" smtClean="0"/>
            <a:t>Dördüncü Düzey Teknoloji</a:t>
          </a:r>
          <a:endParaRPr lang="tr-TR" noProof="0" dirty="0"/>
        </a:p>
      </dgm:t>
    </dgm:pt>
    <dgm:pt modelId="{F2F19CFF-BDE6-4889-8FE8-D3DBE6AAEA95}" type="parTrans" cxnId="{8E9F375C-F262-4C0B-A7BD-E1BEA2376074}">
      <dgm:prSet/>
      <dgm:spPr/>
      <dgm:t>
        <a:bodyPr/>
        <a:lstStyle/>
        <a:p>
          <a:endParaRPr lang="tr-TR"/>
        </a:p>
      </dgm:t>
    </dgm:pt>
    <dgm:pt modelId="{229FBCC7-84D7-40EE-8E12-239541009E40}" type="sibTrans" cxnId="{8E9F375C-F262-4C0B-A7BD-E1BEA2376074}">
      <dgm:prSet/>
      <dgm:spPr/>
      <dgm:t>
        <a:bodyPr/>
        <a:lstStyle/>
        <a:p>
          <a:endParaRPr lang="tr-TR"/>
        </a:p>
      </dgm:t>
    </dgm:pt>
    <dgm:pt modelId="{0A60CC1F-276F-40C0-A06F-D4E3583FEF25}">
      <dgm:prSet phldrT="[Text]" custT="1"/>
      <dgm:spPr/>
      <dgm:t>
        <a:bodyPr/>
        <a:lstStyle/>
        <a:p>
          <a:r>
            <a:rPr lang="tr-TR" sz="2800" noProof="0" dirty="0" smtClean="0"/>
            <a:t>Akıllı Konteyner</a:t>
          </a:r>
          <a:endParaRPr lang="tr-TR" sz="2800" noProof="0" dirty="0"/>
        </a:p>
      </dgm:t>
    </dgm:pt>
    <dgm:pt modelId="{F6E91812-7FD7-4F67-8B50-3AF274AE95AE}" type="parTrans" cxnId="{0C6BF016-42BA-410E-B0A3-240FE3C79C54}">
      <dgm:prSet/>
      <dgm:spPr/>
      <dgm:t>
        <a:bodyPr/>
        <a:lstStyle/>
        <a:p>
          <a:endParaRPr lang="tr-TR"/>
        </a:p>
      </dgm:t>
    </dgm:pt>
    <dgm:pt modelId="{4CF4707D-6828-4C35-A27B-831F7CE468CA}" type="sibTrans" cxnId="{0C6BF016-42BA-410E-B0A3-240FE3C79C54}">
      <dgm:prSet/>
      <dgm:spPr/>
      <dgm:t>
        <a:bodyPr/>
        <a:lstStyle/>
        <a:p>
          <a:endParaRPr lang="tr-TR"/>
        </a:p>
      </dgm:t>
    </dgm:pt>
    <dgm:pt modelId="{97105E81-2EE1-420E-AC6E-AD066675DCC6}" type="pres">
      <dgm:prSet presAssocID="{286A974B-6580-408B-8630-B1AB03928C50}" presName="Name0" presStyleCnt="0">
        <dgm:presLayoutVars>
          <dgm:dir/>
          <dgm:animLvl val="lvl"/>
          <dgm:resizeHandles val="exact"/>
        </dgm:presLayoutVars>
      </dgm:prSet>
      <dgm:spPr/>
      <dgm:t>
        <a:bodyPr/>
        <a:lstStyle/>
        <a:p>
          <a:endParaRPr lang="en-US"/>
        </a:p>
      </dgm:t>
    </dgm:pt>
    <dgm:pt modelId="{B5F12F8D-0B88-4402-80B1-B000DE2AF302}" type="pres">
      <dgm:prSet presAssocID="{556AA660-3FAE-4494-A194-3CA22004BBCE}" presName="linNode" presStyleCnt="0"/>
      <dgm:spPr/>
      <dgm:t>
        <a:bodyPr/>
        <a:lstStyle/>
        <a:p>
          <a:endParaRPr lang="en-US"/>
        </a:p>
      </dgm:t>
    </dgm:pt>
    <dgm:pt modelId="{416523E1-7AFD-424A-9181-D4DF01DE7770}" type="pres">
      <dgm:prSet presAssocID="{556AA660-3FAE-4494-A194-3CA22004BBCE}" presName="parentText" presStyleLbl="node1" presStyleIdx="0" presStyleCnt="4">
        <dgm:presLayoutVars>
          <dgm:chMax val="1"/>
          <dgm:bulletEnabled val="1"/>
        </dgm:presLayoutVars>
      </dgm:prSet>
      <dgm:spPr/>
      <dgm:t>
        <a:bodyPr/>
        <a:lstStyle/>
        <a:p>
          <a:endParaRPr lang="en-US"/>
        </a:p>
      </dgm:t>
    </dgm:pt>
    <dgm:pt modelId="{8ABC0EA2-C893-468B-90CC-8534D0DFB1C6}" type="pres">
      <dgm:prSet presAssocID="{556AA660-3FAE-4494-A194-3CA22004BBCE}" presName="descendantText" presStyleLbl="alignAccFollowNode1" presStyleIdx="0" presStyleCnt="4">
        <dgm:presLayoutVars>
          <dgm:bulletEnabled val="1"/>
        </dgm:presLayoutVars>
      </dgm:prSet>
      <dgm:spPr/>
      <dgm:t>
        <a:bodyPr/>
        <a:lstStyle/>
        <a:p>
          <a:endParaRPr lang="en-US"/>
        </a:p>
      </dgm:t>
    </dgm:pt>
    <dgm:pt modelId="{9200AE93-1887-49E1-98E4-51DE746BD4A2}" type="pres">
      <dgm:prSet presAssocID="{8E308EDC-1E7C-44E9-ACB4-864A1C584292}" presName="sp" presStyleCnt="0"/>
      <dgm:spPr/>
      <dgm:t>
        <a:bodyPr/>
        <a:lstStyle/>
        <a:p>
          <a:endParaRPr lang="en-US"/>
        </a:p>
      </dgm:t>
    </dgm:pt>
    <dgm:pt modelId="{9E3F6FA2-BA5C-4016-89F3-CBDB626FB88D}" type="pres">
      <dgm:prSet presAssocID="{53E57F5F-DD08-43C4-B9A2-51011DDF2669}" presName="linNode" presStyleCnt="0"/>
      <dgm:spPr/>
      <dgm:t>
        <a:bodyPr/>
        <a:lstStyle/>
        <a:p>
          <a:endParaRPr lang="en-US"/>
        </a:p>
      </dgm:t>
    </dgm:pt>
    <dgm:pt modelId="{89AF2FD7-4AC6-4C4E-8A89-D351A0BC1398}" type="pres">
      <dgm:prSet presAssocID="{53E57F5F-DD08-43C4-B9A2-51011DDF2669}" presName="parentText" presStyleLbl="node1" presStyleIdx="1" presStyleCnt="4">
        <dgm:presLayoutVars>
          <dgm:chMax val="1"/>
          <dgm:bulletEnabled val="1"/>
        </dgm:presLayoutVars>
      </dgm:prSet>
      <dgm:spPr/>
      <dgm:t>
        <a:bodyPr/>
        <a:lstStyle/>
        <a:p>
          <a:endParaRPr lang="en-US"/>
        </a:p>
      </dgm:t>
    </dgm:pt>
    <dgm:pt modelId="{FD06C747-9AA8-47B0-8236-EB479BDCCDD3}" type="pres">
      <dgm:prSet presAssocID="{53E57F5F-DD08-43C4-B9A2-51011DDF2669}" presName="descendantText" presStyleLbl="alignAccFollowNode1" presStyleIdx="1" presStyleCnt="4">
        <dgm:presLayoutVars>
          <dgm:bulletEnabled val="1"/>
        </dgm:presLayoutVars>
      </dgm:prSet>
      <dgm:spPr/>
      <dgm:t>
        <a:bodyPr/>
        <a:lstStyle/>
        <a:p>
          <a:endParaRPr lang="en-US"/>
        </a:p>
      </dgm:t>
    </dgm:pt>
    <dgm:pt modelId="{0F4B6954-4882-4636-BEB3-6087BA58A329}" type="pres">
      <dgm:prSet presAssocID="{0F7D8E33-49D1-4AE5-8262-C3B7BB57E817}" presName="sp" presStyleCnt="0"/>
      <dgm:spPr/>
      <dgm:t>
        <a:bodyPr/>
        <a:lstStyle/>
        <a:p>
          <a:endParaRPr lang="en-US"/>
        </a:p>
      </dgm:t>
    </dgm:pt>
    <dgm:pt modelId="{5B873FD0-9EBD-4A72-B12B-D08EDEF1CF4E}" type="pres">
      <dgm:prSet presAssocID="{F465F03D-E5A9-48EF-A1D0-C55C98D0E63C}" presName="linNode" presStyleCnt="0"/>
      <dgm:spPr/>
      <dgm:t>
        <a:bodyPr/>
        <a:lstStyle/>
        <a:p>
          <a:endParaRPr lang="en-US"/>
        </a:p>
      </dgm:t>
    </dgm:pt>
    <dgm:pt modelId="{73825223-DA8A-4619-9D6E-106BD161412E}" type="pres">
      <dgm:prSet presAssocID="{F465F03D-E5A9-48EF-A1D0-C55C98D0E63C}" presName="parentText" presStyleLbl="node1" presStyleIdx="2" presStyleCnt="4">
        <dgm:presLayoutVars>
          <dgm:chMax val="1"/>
          <dgm:bulletEnabled val="1"/>
        </dgm:presLayoutVars>
      </dgm:prSet>
      <dgm:spPr/>
      <dgm:t>
        <a:bodyPr/>
        <a:lstStyle/>
        <a:p>
          <a:endParaRPr lang="en-US"/>
        </a:p>
      </dgm:t>
    </dgm:pt>
    <dgm:pt modelId="{94F352E3-E207-489F-AFAC-76BB3D3E04DE}" type="pres">
      <dgm:prSet presAssocID="{F465F03D-E5A9-48EF-A1D0-C55C98D0E63C}" presName="descendantText" presStyleLbl="alignAccFollowNode1" presStyleIdx="2" presStyleCnt="4" custLinFactNeighborX="1" custLinFactNeighborY="-1358">
        <dgm:presLayoutVars>
          <dgm:bulletEnabled val="1"/>
        </dgm:presLayoutVars>
      </dgm:prSet>
      <dgm:spPr/>
      <dgm:t>
        <a:bodyPr/>
        <a:lstStyle/>
        <a:p>
          <a:endParaRPr lang="en-US"/>
        </a:p>
      </dgm:t>
    </dgm:pt>
    <dgm:pt modelId="{BA983346-59D2-44F7-9CF5-C6FA6D02A0F7}" type="pres">
      <dgm:prSet presAssocID="{7157036A-AAC2-4493-A2C1-A607D667B620}" presName="sp" presStyleCnt="0"/>
      <dgm:spPr/>
    </dgm:pt>
    <dgm:pt modelId="{47A74FEC-E6AC-466A-A1D7-AE39F3EFE221}" type="pres">
      <dgm:prSet presAssocID="{1A8CE590-C666-486D-981C-DE55B642D2AA}" presName="linNode" presStyleCnt="0"/>
      <dgm:spPr/>
    </dgm:pt>
    <dgm:pt modelId="{67BFF17E-1035-4C08-BD7C-B33158093FEF}" type="pres">
      <dgm:prSet presAssocID="{1A8CE590-C666-486D-981C-DE55B642D2AA}" presName="parentText" presStyleLbl="node1" presStyleIdx="3" presStyleCnt="4">
        <dgm:presLayoutVars>
          <dgm:chMax val="1"/>
          <dgm:bulletEnabled val="1"/>
        </dgm:presLayoutVars>
      </dgm:prSet>
      <dgm:spPr/>
      <dgm:t>
        <a:bodyPr/>
        <a:lstStyle/>
        <a:p>
          <a:endParaRPr lang="tr-TR"/>
        </a:p>
      </dgm:t>
    </dgm:pt>
    <dgm:pt modelId="{10E36AE1-379C-4297-A5F8-7D9AA188BF3F}" type="pres">
      <dgm:prSet presAssocID="{1A8CE590-C666-486D-981C-DE55B642D2AA}" presName="descendantText" presStyleLbl="alignAccFollowNode1" presStyleIdx="3" presStyleCnt="4" custLinFactNeighborX="1" custLinFactNeighborY="-1358">
        <dgm:presLayoutVars>
          <dgm:bulletEnabled val="1"/>
        </dgm:presLayoutVars>
      </dgm:prSet>
      <dgm:spPr/>
      <dgm:t>
        <a:bodyPr/>
        <a:lstStyle/>
        <a:p>
          <a:endParaRPr lang="tr-TR"/>
        </a:p>
      </dgm:t>
    </dgm:pt>
  </dgm:ptLst>
  <dgm:cxnLst>
    <dgm:cxn modelId="{E3FC6ED6-0A67-47F7-BBFD-25D1C0B3958E}" srcId="{53E57F5F-DD08-43C4-B9A2-51011DDF2669}" destId="{EB7690CF-0D10-4C56-9C55-78261950F71E}" srcOrd="0" destOrd="0" parTransId="{8CB28D3D-5170-4310-BFC7-EE380F6C1986}" sibTransId="{FD379BED-6846-4136-8150-C6696CA6C46F}"/>
    <dgm:cxn modelId="{0C6BF016-42BA-410E-B0A3-240FE3C79C54}" srcId="{1A8CE590-C666-486D-981C-DE55B642D2AA}" destId="{0A60CC1F-276F-40C0-A06F-D4E3583FEF25}" srcOrd="0" destOrd="0" parTransId="{F6E91812-7FD7-4F67-8B50-3AF274AE95AE}" sibTransId="{4CF4707D-6828-4C35-A27B-831F7CE468CA}"/>
    <dgm:cxn modelId="{97B2296C-304F-484A-8F65-389D137F9E45}" srcId="{286A974B-6580-408B-8630-B1AB03928C50}" destId="{53E57F5F-DD08-43C4-B9A2-51011DDF2669}" srcOrd="1" destOrd="0" parTransId="{2B3D4707-8ACF-4CB8-A1F7-33630C830A2F}" sibTransId="{0F7D8E33-49D1-4AE5-8262-C3B7BB57E817}"/>
    <dgm:cxn modelId="{BF0BF356-6382-4C0D-A68B-8ADB883ABF43}" srcId="{556AA660-3FAE-4494-A194-3CA22004BBCE}" destId="{661AD22D-8E6A-4B69-B949-635E143878B5}" srcOrd="0" destOrd="0" parTransId="{6C55E800-BA8B-4FC5-81DF-49B2AE10AAC2}" sibTransId="{89EED0C8-4DF7-45BB-9C72-E95FC450AA4E}"/>
    <dgm:cxn modelId="{9D4C8C24-5AD3-430F-8591-00B19BD01E42}" srcId="{286A974B-6580-408B-8630-B1AB03928C50}" destId="{556AA660-3FAE-4494-A194-3CA22004BBCE}" srcOrd="0" destOrd="0" parTransId="{09B0A48E-F71A-43B0-B2BD-0F0DCFEA1D4E}" sibTransId="{8E308EDC-1E7C-44E9-ACB4-864A1C584292}"/>
    <dgm:cxn modelId="{AED67025-2A50-4A15-B734-3CBDD2705C6D}" type="presOf" srcId="{EB7690CF-0D10-4C56-9C55-78261950F71E}" destId="{FD06C747-9AA8-47B0-8236-EB479BDCCDD3}" srcOrd="0" destOrd="0" presId="urn:microsoft.com/office/officeart/2005/8/layout/vList5#1"/>
    <dgm:cxn modelId="{18DDDF14-19D7-4E83-9309-7CDC1F7CF89D}" type="presOf" srcId="{0A60CC1F-276F-40C0-A06F-D4E3583FEF25}" destId="{10E36AE1-379C-4297-A5F8-7D9AA188BF3F}" srcOrd="0" destOrd="0" presId="urn:microsoft.com/office/officeart/2005/8/layout/vList5#1"/>
    <dgm:cxn modelId="{AB9DA282-782F-4C9A-8665-BF91DC736A1E}" type="presOf" srcId="{F465F03D-E5A9-48EF-A1D0-C55C98D0E63C}" destId="{73825223-DA8A-4619-9D6E-106BD161412E}" srcOrd="0" destOrd="0" presId="urn:microsoft.com/office/officeart/2005/8/layout/vList5#1"/>
    <dgm:cxn modelId="{2084432E-3E5D-4BDC-BB01-472CAC95767B}" type="presOf" srcId="{53E57F5F-DD08-43C4-B9A2-51011DDF2669}" destId="{89AF2FD7-4AC6-4C4E-8A89-D351A0BC1398}" srcOrd="0" destOrd="0" presId="urn:microsoft.com/office/officeart/2005/8/layout/vList5#1"/>
    <dgm:cxn modelId="{B8B0B7CD-FE8C-4608-A720-5F2966FFD808}" type="presOf" srcId="{661AD22D-8E6A-4B69-B949-635E143878B5}" destId="{8ABC0EA2-C893-468B-90CC-8534D0DFB1C6}" srcOrd="0" destOrd="0" presId="urn:microsoft.com/office/officeart/2005/8/layout/vList5#1"/>
    <dgm:cxn modelId="{6A7159CC-579D-4A8B-BA48-12FC20DDA608}" type="presOf" srcId="{1A8CE590-C666-486D-981C-DE55B642D2AA}" destId="{67BFF17E-1035-4C08-BD7C-B33158093FEF}" srcOrd="0" destOrd="0" presId="urn:microsoft.com/office/officeart/2005/8/layout/vList5#1"/>
    <dgm:cxn modelId="{4BBFDC24-BD8F-4797-89E0-EAEFADFCCFB0}" srcId="{286A974B-6580-408B-8630-B1AB03928C50}" destId="{F465F03D-E5A9-48EF-A1D0-C55C98D0E63C}" srcOrd="2" destOrd="0" parTransId="{C7793DA8-0FB6-4234-9217-BDD47E671F83}" sibTransId="{7157036A-AAC2-4493-A2C1-A607D667B620}"/>
    <dgm:cxn modelId="{EE58E541-388C-4364-B07B-EA15580B19F6}" srcId="{F465F03D-E5A9-48EF-A1D0-C55C98D0E63C}" destId="{2AAFBE6F-94CB-49EE-8E39-E2B8E88B58D4}" srcOrd="0" destOrd="0" parTransId="{F4A3055D-317F-45C5-AE07-2DD9DAFE600F}" sibTransId="{714D8A03-3A93-4AF9-BE35-ACA80137EB53}"/>
    <dgm:cxn modelId="{C696961C-B8AB-492F-BFDE-96F2C44470C1}" type="presOf" srcId="{286A974B-6580-408B-8630-B1AB03928C50}" destId="{97105E81-2EE1-420E-AC6E-AD066675DCC6}" srcOrd="0" destOrd="0" presId="urn:microsoft.com/office/officeart/2005/8/layout/vList5#1"/>
    <dgm:cxn modelId="{0924FD57-257F-4F32-AFF8-159948AC712F}" type="presOf" srcId="{556AA660-3FAE-4494-A194-3CA22004BBCE}" destId="{416523E1-7AFD-424A-9181-D4DF01DE7770}" srcOrd="0" destOrd="0" presId="urn:microsoft.com/office/officeart/2005/8/layout/vList5#1"/>
    <dgm:cxn modelId="{8E9F375C-F262-4C0B-A7BD-E1BEA2376074}" srcId="{286A974B-6580-408B-8630-B1AB03928C50}" destId="{1A8CE590-C666-486D-981C-DE55B642D2AA}" srcOrd="3" destOrd="0" parTransId="{F2F19CFF-BDE6-4889-8FE8-D3DBE6AAEA95}" sibTransId="{229FBCC7-84D7-40EE-8E12-239541009E40}"/>
    <dgm:cxn modelId="{803A2B92-F0EA-4901-84A0-4A7F24491450}" type="presOf" srcId="{2AAFBE6F-94CB-49EE-8E39-E2B8E88B58D4}" destId="{94F352E3-E207-489F-AFAC-76BB3D3E04DE}" srcOrd="0" destOrd="0" presId="urn:microsoft.com/office/officeart/2005/8/layout/vList5#1"/>
    <dgm:cxn modelId="{C9AB19FA-9751-4976-B684-E33FF8A3BB5B}" type="presParOf" srcId="{97105E81-2EE1-420E-AC6E-AD066675DCC6}" destId="{B5F12F8D-0B88-4402-80B1-B000DE2AF302}" srcOrd="0" destOrd="0" presId="urn:microsoft.com/office/officeart/2005/8/layout/vList5#1"/>
    <dgm:cxn modelId="{A589C971-238D-4EF6-A197-52031D847DA7}" type="presParOf" srcId="{B5F12F8D-0B88-4402-80B1-B000DE2AF302}" destId="{416523E1-7AFD-424A-9181-D4DF01DE7770}" srcOrd="0" destOrd="0" presId="urn:microsoft.com/office/officeart/2005/8/layout/vList5#1"/>
    <dgm:cxn modelId="{96FF608D-D099-4ABA-BE92-949A573234FA}" type="presParOf" srcId="{B5F12F8D-0B88-4402-80B1-B000DE2AF302}" destId="{8ABC0EA2-C893-468B-90CC-8534D0DFB1C6}" srcOrd="1" destOrd="0" presId="urn:microsoft.com/office/officeart/2005/8/layout/vList5#1"/>
    <dgm:cxn modelId="{7FF01523-52B6-45FD-8843-F20188A88594}" type="presParOf" srcId="{97105E81-2EE1-420E-AC6E-AD066675DCC6}" destId="{9200AE93-1887-49E1-98E4-51DE746BD4A2}" srcOrd="1" destOrd="0" presId="urn:microsoft.com/office/officeart/2005/8/layout/vList5#1"/>
    <dgm:cxn modelId="{3C7380BE-DD6A-4B2F-9410-ACE7818227F5}" type="presParOf" srcId="{97105E81-2EE1-420E-AC6E-AD066675DCC6}" destId="{9E3F6FA2-BA5C-4016-89F3-CBDB626FB88D}" srcOrd="2" destOrd="0" presId="urn:microsoft.com/office/officeart/2005/8/layout/vList5#1"/>
    <dgm:cxn modelId="{6F1CA5F8-47C3-4E5A-8A6B-C87825F2C5C0}" type="presParOf" srcId="{9E3F6FA2-BA5C-4016-89F3-CBDB626FB88D}" destId="{89AF2FD7-4AC6-4C4E-8A89-D351A0BC1398}" srcOrd="0" destOrd="0" presId="urn:microsoft.com/office/officeart/2005/8/layout/vList5#1"/>
    <dgm:cxn modelId="{7AFE06F2-6DAE-4334-B965-609861C9E0F7}" type="presParOf" srcId="{9E3F6FA2-BA5C-4016-89F3-CBDB626FB88D}" destId="{FD06C747-9AA8-47B0-8236-EB479BDCCDD3}" srcOrd="1" destOrd="0" presId="urn:microsoft.com/office/officeart/2005/8/layout/vList5#1"/>
    <dgm:cxn modelId="{5A868137-64EA-40B8-9DF8-5E343C7CB0B0}" type="presParOf" srcId="{97105E81-2EE1-420E-AC6E-AD066675DCC6}" destId="{0F4B6954-4882-4636-BEB3-6087BA58A329}" srcOrd="3" destOrd="0" presId="urn:microsoft.com/office/officeart/2005/8/layout/vList5#1"/>
    <dgm:cxn modelId="{78689EB1-62E1-4F56-85FE-F3E5D0D7EAA7}" type="presParOf" srcId="{97105E81-2EE1-420E-AC6E-AD066675DCC6}" destId="{5B873FD0-9EBD-4A72-B12B-D08EDEF1CF4E}" srcOrd="4" destOrd="0" presId="urn:microsoft.com/office/officeart/2005/8/layout/vList5#1"/>
    <dgm:cxn modelId="{5FE8A2A4-4848-48AF-99F6-0620AA78CCCE}" type="presParOf" srcId="{5B873FD0-9EBD-4A72-B12B-D08EDEF1CF4E}" destId="{73825223-DA8A-4619-9D6E-106BD161412E}" srcOrd="0" destOrd="0" presId="urn:microsoft.com/office/officeart/2005/8/layout/vList5#1"/>
    <dgm:cxn modelId="{2507F2D8-B2C0-4E3D-B9AC-645C3299C58D}" type="presParOf" srcId="{5B873FD0-9EBD-4A72-B12B-D08EDEF1CF4E}" destId="{94F352E3-E207-489F-AFAC-76BB3D3E04DE}" srcOrd="1" destOrd="0" presId="urn:microsoft.com/office/officeart/2005/8/layout/vList5#1"/>
    <dgm:cxn modelId="{10AC3A19-FAD1-45B1-BE2E-55E6BCC7B025}" type="presParOf" srcId="{97105E81-2EE1-420E-AC6E-AD066675DCC6}" destId="{BA983346-59D2-44F7-9CF5-C6FA6D02A0F7}" srcOrd="5" destOrd="0" presId="urn:microsoft.com/office/officeart/2005/8/layout/vList5#1"/>
    <dgm:cxn modelId="{96C025EE-7F8B-4ED9-A1D2-B7BB1DC79350}" type="presParOf" srcId="{97105E81-2EE1-420E-AC6E-AD066675DCC6}" destId="{47A74FEC-E6AC-466A-A1D7-AE39F3EFE221}" srcOrd="6" destOrd="0" presId="urn:microsoft.com/office/officeart/2005/8/layout/vList5#1"/>
    <dgm:cxn modelId="{E39AA7D9-FAA2-41BE-B0D2-B5334235B9E7}" type="presParOf" srcId="{47A74FEC-E6AC-466A-A1D7-AE39F3EFE221}" destId="{67BFF17E-1035-4C08-BD7C-B33158093FEF}" srcOrd="0" destOrd="0" presId="urn:microsoft.com/office/officeart/2005/8/layout/vList5#1"/>
    <dgm:cxn modelId="{5B152971-2090-4E1A-B8BF-9C037336E869}" type="presParOf" srcId="{47A74FEC-E6AC-466A-A1D7-AE39F3EFE221}" destId="{10E36AE1-379C-4297-A5F8-7D9AA188BF3F}" srcOrd="1" destOrd="0" presId="urn:microsoft.com/office/officeart/2005/8/layout/vList5#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776EAB2-9F69-4F4D-B7D9-1992A61DF9AF}"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tr-TR"/>
        </a:p>
      </dgm:t>
    </dgm:pt>
    <dgm:pt modelId="{7D09C914-2570-4A8B-9D36-1B04A48EE861}">
      <dgm:prSet phldrT="[Metin]"/>
      <dgm:spPr>
        <a:solidFill>
          <a:srgbClr val="990033"/>
        </a:solidFill>
      </dgm:spPr>
      <dgm:t>
        <a:bodyPr/>
        <a:lstStyle/>
        <a:p>
          <a:r>
            <a:rPr lang="tr-TR" dirty="0" smtClean="0"/>
            <a:t>1</a:t>
          </a:r>
          <a:endParaRPr lang="tr-TR" dirty="0"/>
        </a:p>
      </dgm:t>
    </dgm:pt>
    <dgm:pt modelId="{8120A984-4F5A-4A31-B2FF-D3FF6FF494AA}" type="parTrans" cxnId="{D0B36656-D546-4335-A91E-7DAFAB3409B5}">
      <dgm:prSet/>
      <dgm:spPr/>
      <dgm:t>
        <a:bodyPr/>
        <a:lstStyle/>
        <a:p>
          <a:endParaRPr lang="tr-TR"/>
        </a:p>
      </dgm:t>
    </dgm:pt>
    <dgm:pt modelId="{4D09BD01-D783-4BF5-AD78-F5EEF9FB707D}" type="sibTrans" cxnId="{D0B36656-D546-4335-A91E-7DAFAB3409B5}">
      <dgm:prSet/>
      <dgm:spPr/>
      <dgm:t>
        <a:bodyPr/>
        <a:lstStyle/>
        <a:p>
          <a:endParaRPr lang="tr-TR"/>
        </a:p>
      </dgm:t>
    </dgm:pt>
    <dgm:pt modelId="{5569102D-C89C-46D2-A617-6092C0A965B5}">
      <dgm:prSet phldrT="[Metin]" custT="1"/>
      <dgm:spPr>
        <a:solidFill>
          <a:schemeClr val="bg1">
            <a:lumMod val="85000"/>
            <a:alpha val="90000"/>
          </a:schemeClr>
        </a:solidFill>
      </dgm:spPr>
      <dgm:t>
        <a:bodyPr/>
        <a:lstStyle/>
        <a:p>
          <a:r>
            <a:rPr lang="tr-TR" sz="2200" dirty="0" smtClean="0"/>
            <a:t>ürüne ait bilgiler tutulabilmektedir</a:t>
          </a:r>
          <a:endParaRPr lang="tr-TR" sz="2200" dirty="0"/>
        </a:p>
      </dgm:t>
    </dgm:pt>
    <dgm:pt modelId="{4B3FC127-F47F-4A32-B9CC-4F031000FB07}" type="parTrans" cxnId="{0EA5EC73-0071-4763-A8E6-FF40FE47EACC}">
      <dgm:prSet/>
      <dgm:spPr/>
      <dgm:t>
        <a:bodyPr/>
        <a:lstStyle/>
        <a:p>
          <a:endParaRPr lang="tr-TR"/>
        </a:p>
      </dgm:t>
    </dgm:pt>
    <dgm:pt modelId="{A6CD7E07-D3D0-4E8A-B595-506FD257417F}" type="sibTrans" cxnId="{0EA5EC73-0071-4763-A8E6-FF40FE47EACC}">
      <dgm:prSet/>
      <dgm:spPr/>
      <dgm:t>
        <a:bodyPr/>
        <a:lstStyle/>
        <a:p>
          <a:endParaRPr lang="tr-TR"/>
        </a:p>
      </dgm:t>
    </dgm:pt>
    <dgm:pt modelId="{E6ABC05C-EEC2-43B2-A21A-C3572326632F}">
      <dgm:prSet phldrT="[Metin]"/>
      <dgm:spPr>
        <a:solidFill>
          <a:srgbClr val="990033"/>
        </a:solidFill>
      </dgm:spPr>
      <dgm:t>
        <a:bodyPr/>
        <a:lstStyle/>
        <a:p>
          <a:r>
            <a:rPr lang="tr-TR" dirty="0" smtClean="0"/>
            <a:t>2</a:t>
          </a:r>
          <a:endParaRPr lang="tr-TR" dirty="0"/>
        </a:p>
      </dgm:t>
    </dgm:pt>
    <dgm:pt modelId="{8E047E49-32CD-4DBC-B3D4-D36AFBAE51F9}" type="parTrans" cxnId="{3FFC533A-3445-423D-BC35-DF289FA69C6D}">
      <dgm:prSet/>
      <dgm:spPr/>
      <dgm:t>
        <a:bodyPr/>
        <a:lstStyle/>
        <a:p>
          <a:endParaRPr lang="tr-TR"/>
        </a:p>
      </dgm:t>
    </dgm:pt>
    <dgm:pt modelId="{AB3F799C-9EFF-40F9-A463-AF641143B7FD}" type="sibTrans" cxnId="{3FFC533A-3445-423D-BC35-DF289FA69C6D}">
      <dgm:prSet/>
      <dgm:spPr/>
      <dgm:t>
        <a:bodyPr/>
        <a:lstStyle/>
        <a:p>
          <a:endParaRPr lang="tr-TR"/>
        </a:p>
      </dgm:t>
    </dgm:pt>
    <dgm:pt modelId="{7AF1E28E-C5A4-47D7-8AA4-40DEA5B600B5}">
      <dgm:prSet phldrT="[Metin]" custT="1"/>
      <dgm:spPr>
        <a:solidFill>
          <a:schemeClr val="bg1">
            <a:lumMod val="85000"/>
            <a:alpha val="90000"/>
          </a:schemeClr>
        </a:solidFill>
      </dgm:spPr>
      <dgm:t>
        <a:bodyPr/>
        <a:lstStyle/>
        <a:p>
          <a:r>
            <a:rPr lang="tr-TR" sz="2200" dirty="0" smtClean="0"/>
            <a:t>ürüne ait bilgiler güncellenebilmektedir</a:t>
          </a:r>
          <a:endParaRPr lang="tr-TR" sz="2200" dirty="0"/>
        </a:p>
      </dgm:t>
    </dgm:pt>
    <dgm:pt modelId="{96EE388F-1F42-4958-BA0C-EAF5CE9734D9}" type="parTrans" cxnId="{302EB7B0-7BD0-449E-ADD4-DE008CCB8F14}">
      <dgm:prSet/>
      <dgm:spPr/>
      <dgm:t>
        <a:bodyPr/>
        <a:lstStyle/>
        <a:p>
          <a:endParaRPr lang="tr-TR"/>
        </a:p>
      </dgm:t>
    </dgm:pt>
    <dgm:pt modelId="{93F5E2D6-2682-4A86-9A4B-1A03770CD8FE}" type="sibTrans" cxnId="{302EB7B0-7BD0-449E-ADD4-DE008CCB8F14}">
      <dgm:prSet/>
      <dgm:spPr/>
      <dgm:t>
        <a:bodyPr/>
        <a:lstStyle/>
        <a:p>
          <a:endParaRPr lang="tr-TR"/>
        </a:p>
      </dgm:t>
    </dgm:pt>
    <dgm:pt modelId="{25A9C0A9-B652-46F1-BD85-E2E96ED5FC70}" type="pres">
      <dgm:prSet presAssocID="{C776EAB2-9F69-4F4D-B7D9-1992A61DF9AF}" presName="list" presStyleCnt="0">
        <dgm:presLayoutVars>
          <dgm:dir/>
          <dgm:animLvl val="lvl"/>
        </dgm:presLayoutVars>
      </dgm:prSet>
      <dgm:spPr/>
      <dgm:t>
        <a:bodyPr/>
        <a:lstStyle/>
        <a:p>
          <a:endParaRPr lang="tr-TR"/>
        </a:p>
      </dgm:t>
    </dgm:pt>
    <dgm:pt modelId="{E0ECEDCE-B20E-41FF-B056-0437932BEBF4}" type="pres">
      <dgm:prSet presAssocID="{7D09C914-2570-4A8B-9D36-1B04A48EE861}" presName="posSpace" presStyleCnt="0"/>
      <dgm:spPr/>
    </dgm:pt>
    <dgm:pt modelId="{1621C55B-A8CC-4EEA-A95E-A0171EBC728C}" type="pres">
      <dgm:prSet presAssocID="{7D09C914-2570-4A8B-9D36-1B04A48EE861}" presName="vertFlow" presStyleCnt="0"/>
      <dgm:spPr/>
    </dgm:pt>
    <dgm:pt modelId="{9332BF3B-8731-47C8-A4C8-2A1C7EFCB6F0}" type="pres">
      <dgm:prSet presAssocID="{7D09C914-2570-4A8B-9D36-1B04A48EE861}" presName="topSpace" presStyleCnt="0"/>
      <dgm:spPr/>
    </dgm:pt>
    <dgm:pt modelId="{A551DE76-6590-46CC-BF34-4C7C5C97E4C6}" type="pres">
      <dgm:prSet presAssocID="{7D09C914-2570-4A8B-9D36-1B04A48EE861}" presName="firstComp" presStyleCnt="0"/>
      <dgm:spPr/>
    </dgm:pt>
    <dgm:pt modelId="{E2F088B5-2D90-4A26-8ADF-597017DA6816}" type="pres">
      <dgm:prSet presAssocID="{7D09C914-2570-4A8B-9D36-1B04A48EE861}" presName="firstChild" presStyleLbl="bgAccFollowNode1" presStyleIdx="0" presStyleCnt="2" custScaleX="130544" custScaleY="88435"/>
      <dgm:spPr/>
      <dgm:t>
        <a:bodyPr/>
        <a:lstStyle/>
        <a:p>
          <a:endParaRPr lang="tr-TR"/>
        </a:p>
      </dgm:t>
    </dgm:pt>
    <dgm:pt modelId="{6167F7F8-DD12-48EF-AAFA-6B97D0D937C9}" type="pres">
      <dgm:prSet presAssocID="{7D09C914-2570-4A8B-9D36-1B04A48EE861}" presName="firstChildTx" presStyleLbl="bgAccFollowNode1" presStyleIdx="0" presStyleCnt="2">
        <dgm:presLayoutVars>
          <dgm:bulletEnabled val="1"/>
        </dgm:presLayoutVars>
      </dgm:prSet>
      <dgm:spPr/>
      <dgm:t>
        <a:bodyPr/>
        <a:lstStyle/>
        <a:p>
          <a:endParaRPr lang="tr-TR"/>
        </a:p>
      </dgm:t>
    </dgm:pt>
    <dgm:pt modelId="{C8031BE8-FF01-4F5C-890E-D7A0DC108E6B}" type="pres">
      <dgm:prSet presAssocID="{7D09C914-2570-4A8B-9D36-1B04A48EE861}" presName="negSpace" presStyleCnt="0"/>
      <dgm:spPr/>
    </dgm:pt>
    <dgm:pt modelId="{468F8384-0C05-4956-B7A8-C97738D3C70C}" type="pres">
      <dgm:prSet presAssocID="{7D09C914-2570-4A8B-9D36-1B04A48EE861}" presName="circle" presStyleLbl="node1" presStyleIdx="0" presStyleCnt="2" custLinFactNeighborX="-10208" custLinFactNeighborY="-40695"/>
      <dgm:spPr/>
      <dgm:t>
        <a:bodyPr/>
        <a:lstStyle/>
        <a:p>
          <a:endParaRPr lang="tr-TR"/>
        </a:p>
      </dgm:t>
    </dgm:pt>
    <dgm:pt modelId="{6AA4E7E4-431D-4370-9C6D-26E3D43EBC0E}" type="pres">
      <dgm:prSet presAssocID="{4D09BD01-D783-4BF5-AD78-F5EEF9FB707D}" presName="transSpace" presStyleCnt="0"/>
      <dgm:spPr/>
    </dgm:pt>
    <dgm:pt modelId="{546C6A29-7E1D-484B-8198-53BDE05220B9}" type="pres">
      <dgm:prSet presAssocID="{E6ABC05C-EEC2-43B2-A21A-C3572326632F}" presName="posSpace" presStyleCnt="0"/>
      <dgm:spPr/>
    </dgm:pt>
    <dgm:pt modelId="{A605D935-D240-41BB-8072-ED62A9BE25A8}" type="pres">
      <dgm:prSet presAssocID="{E6ABC05C-EEC2-43B2-A21A-C3572326632F}" presName="vertFlow" presStyleCnt="0"/>
      <dgm:spPr/>
    </dgm:pt>
    <dgm:pt modelId="{7D70CB23-CE96-4D4E-93E4-B82ABD5C8633}" type="pres">
      <dgm:prSet presAssocID="{E6ABC05C-EEC2-43B2-A21A-C3572326632F}" presName="topSpace" presStyleCnt="0"/>
      <dgm:spPr/>
    </dgm:pt>
    <dgm:pt modelId="{68E91B6E-B21C-4712-AE73-5A50DAAE6914}" type="pres">
      <dgm:prSet presAssocID="{E6ABC05C-EEC2-43B2-A21A-C3572326632F}" presName="firstComp" presStyleCnt="0"/>
      <dgm:spPr/>
    </dgm:pt>
    <dgm:pt modelId="{6780BF68-FF17-453D-90A3-17E62B40FA10}" type="pres">
      <dgm:prSet presAssocID="{E6ABC05C-EEC2-43B2-A21A-C3572326632F}" presName="firstChild" presStyleLbl="bgAccFollowNode1" presStyleIdx="1" presStyleCnt="2" custScaleX="139804" custScaleY="216288" custLinFactNeighborX="-38471" custLinFactNeighborY="14682"/>
      <dgm:spPr/>
      <dgm:t>
        <a:bodyPr/>
        <a:lstStyle/>
        <a:p>
          <a:endParaRPr lang="tr-TR"/>
        </a:p>
      </dgm:t>
    </dgm:pt>
    <dgm:pt modelId="{9ADD9E6C-61CC-40D6-99AD-BA65DE65CBF9}" type="pres">
      <dgm:prSet presAssocID="{E6ABC05C-EEC2-43B2-A21A-C3572326632F}" presName="firstChildTx" presStyleLbl="bgAccFollowNode1" presStyleIdx="1" presStyleCnt="2">
        <dgm:presLayoutVars>
          <dgm:bulletEnabled val="1"/>
        </dgm:presLayoutVars>
      </dgm:prSet>
      <dgm:spPr/>
      <dgm:t>
        <a:bodyPr/>
        <a:lstStyle/>
        <a:p>
          <a:endParaRPr lang="tr-TR"/>
        </a:p>
      </dgm:t>
    </dgm:pt>
    <dgm:pt modelId="{3CB9A848-BD4C-4216-884E-D3734A8EE06D}" type="pres">
      <dgm:prSet presAssocID="{E6ABC05C-EEC2-43B2-A21A-C3572326632F}" presName="negSpace" presStyleCnt="0"/>
      <dgm:spPr/>
    </dgm:pt>
    <dgm:pt modelId="{4F99912A-A0E7-4C41-B715-73F33EB89848}" type="pres">
      <dgm:prSet presAssocID="{E6ABC05C-EEC2-43B2-A21A-C3572326632F}" presName="circle" presStyleLbl="node1" presStyleIdx="1" presStyleCnt="2" custLinFactNeighborX="-59509" custLinFactNeighborY="-8229"/>
      <dgm:spPr/>
      <dgm:t>
        <a:bodyPr/>
        <a:lstStyle/>
        <a:p>
          <a:endParaRPr lang="tr-TR"/>
        </a:p>
      </dgm:t>
    </dgm:pt>
  </dgm:ptLst>
  <dgm:cxnLst>
    <dgm:cxn modelId="{D0B36656-D546-4335-A91E-7DAFAB3409B5}" srcId="{C776EAB2-9F69-4F4D-B7D9-1992A61DF9AF}" destId="{7D09C914-2570-4A8B-9D36-1B04A48EE861}" srcOrd="0" destOrd="0" parTransId="{8120A984-4F5A-4A31-B2FF-D3FF6FF494AA}" sibTransId="{4D09BD01-D783-4BF5-AD78-F5EEF9FB707D}"/>
    <dgm:cxn modelId="{3FFC533A-3445-423D-BC35-DF289FA69C6D}" srcId="{C776EAB2-9F69-4F4D-B7D9-1992A61DF9AF}" destId="{E6ABC05C-EEC2-43B2-A21A-C3572326632F}" srcOrd="1" destOrd="0" parTransId="{8E047E49-32CD-4DBC-B3D4-D36AFBAE51F9}" sibTransId="{AB3F799C-9EFF-40F9-A463-AF641143B7FD}"/>
    <dgm:cxn modelId="{026611FE-3E68-4C1C-91F5-9B0960A0503B}" type="presOf" srcId="{E6ABC05C-EEC2-43B2-A21A-C3572326632F}" destId="{4F99912A-A0E7-4C41-B715-73F33EB89848}" srcOrd="0" destOrd="0" presId="urn:microsoft.com/office/officeart/2005/8/layout/hList9"/>
    <dgm:cxn modelId="{23EC0962-F900-44CD-9D03-55BD34AE1DAE}" type="presOf" srcId="{7AF1E28E-C5A4-47D7-8AA4-40DEA5B600B5}" destId="{9ADD9E6C-61CC-40D6-99AD-BA65DE65CBF9}" srcOrd="1" destOrd="0" presId="urn:microsoft.com/office/officeart/2005/8/layout/hList9"/>
    <dgm:cxn modelId="{E2050F1D-285A-46EB-AECD-39304E3CE5E9}" type="presOf" srcId="{5569102D-C89C-46D2-A617-6092C0A965B5}" destId="{6167F7F8-DD12-48EF-AAFA-6B97D0D937C9}" srcOrd="1" destOrd="0" presId="urn:microsoft.com/office/officeart/2005/8/layout/hList9"/>
    <dgm:cxn modelId="{0EA5EC73-0071-4763-A8E6-FF40FE47EACC}" srcId="{7D09C914-2570-4A8B-9D36-1B04A48EE861}" destId="{5569102D-C89C-46D2-A617-6092C0A965B5}" srcOrd="0" destOrd="0" parTransId="{4B3FC127-F47F-4A32-B9CC-4F031000FB07}" sibTransId="{A6CD7E07-D3D0-4E8A-B595-506FD257417F}"/>
    <dgm:cxn modelId="{85959870-7B8B-4C5A-88C6-34EAC30E9E4B}" type="presOf" srcId="{5569102D-C89C-46D2-A617-6092C0A965B5}" destId="{E2F088B5-2D90-4A26-8ADF-597017DA6816}" srcOrd="0" destOrd="0" presId="urn:microsoft.com/office/officeart/2005/8/layout/hList9"/>
    <dgm:cxn modelId="{B582FF37-1994-4373-A724-387A77331D89}" type="presOf" srcId="{C776EAB2-9F69-4F4D-B7D9-1992A61DF9AF}" destId="{25A9C0A9-B652-46F1-BD85-E2E96ED5FC70}" srcOrd="0" destOrd="0" presId="urn:microsoft.com/office/officeart/2005/8/layout/hList9"/>
    <dgm:cxn modelId="{64571DCC-81F3-45DB-9E65-FB3D25F961D8}" type="presOf" srcId="{7AF1E28E-C5A4-47D7-8AA4-40DEA5B600B5}" destId="{6780BF68-FF17-453D-90A3-17E62B40FA10}" srcOrd="0" destOrd="0" presId="urn:microsoft.com/office/officeart/2005/8/layout/hList9"/>
    <dgm:cxn modelId="{C5F5549E-EAEE-4C62-BEE4-3D7CE53CCC3B}" type="presOf" srcId="{7D09C914-2570-4A8B-9D36-1B04A48EE861}" destId="{468F8384-0C05-4956-B7A8-C97738D3C70C}" srcOrd="0" destOrd="0" presId="urn:microsoft.com/office/officeart/2005/8/layout/hList9"/>
    <dgm:cxn modelId="{302EB7B0-7BD0-449E-ADD4-DE008CCB8F14}" srcId="{E6ABC05C-EEC2-43B2-A21A-C3572326632F}" destId="{7AF1E28E-C5A4-47D7-8AA4-40DEA5B600B5}" srcOrd="0" destOrd="0" parTransId="{96EE388F-1F42-4958-BA0C-EAF5CE9734D9}" sibTransId="{93F5E2D6-2682-4A86-9A4B-1A03770CD8FE}"/>
    <dgm:cxn modelId="{A84D9883-33A9-4062-92A8-B906D15E4783}" type="presParOf" srcId="{25A9C0A9-B652-46F1-BD85-E2E96ED5FC70}" destId="{E0ECEDCE-B20E-41FF-B056-0437932BEBF4}" srcOrd="0" destOrd="0" presId="urn:microsoft.com/office/officeart/2005/8/layout/hList9"/>
    <dgm:cxn modelId="{965B5F89-3B90-472B-81FD-881222B90468}" type="presParOf" srcId="{25A9C0A9-B652-46F1-BD85-E2E96ED5FC70}" destId="{1621C55B-A8CC-4EEA-A95E-A0171EBC728C}" srcOrd="1" destOrd="0" presId="urn:microsoft.com/office/officeart/2005/8/layout/hList9"/>
    <dgm:cxn modelId="{D2D7A8FF-8699-4154-8367-78ADC867CEA8}" type="presParOf" srcId="{1621C55B-A8CC-4EEA-A95E-A0171EBC728C}" destId="{9332BF3B-8731-47C8-A4C8-2A1C7EFCB6F0}" srcOrd="0" destOrd="0" presId="urn:microsoft.com/office/officeart/2005/8/layout/hList9"/>
    <dgm:cxn modelId="{CA036632-5502-43A1-8E3A-FD1699EDCC0E}" type="presParOf" srcId="{1621C55B-A8CC-4EEA-A95E-A0171EBC728C}" destId="{A551DE76-6590-46CC-BF34-4C7C5C97E4C6}" srcOrd="1" destOrd="0" presId="urn:microsoft.com/office/officeart/2005/8/layout/hList9"/>
    <dgm:cxn modelId="{1C2876BD-A6A2-4F0B-9973-5726AC0712C3}" type="presParOf" srcId="{A551DE76-6590-46CC-BF34-4C7C5C97E4C6}" destId="{E2F088B5-2D90-4A26-8ADF-597017DA6816}" srcOrd="0" destOrd="0" presId="urn:microsoft.com/office/officeart/2005/8/layout/hList9"/>
    <dgm:cxn modelId="{4C1254B4-85B4-421D-ACF7-73765432A984}" type="presParOf" srcId="{A551DE76-6590-46CC-BF34-4C7C5C97E4C6}" destId="{6167F7F8-DD12-48EF-AAFA-6B97D0D937C9}" srcOrd="1" destOrd="0" presId="urn:microsoft.com/office/officeart/2005/8/layout/hList9"/>
    <dgm:cxn modelId="{E17B5349-1402-40B8-A32A-638A0947A43D}" type="presParOf" srcId="{25A9C0A9-B652-46F1-BD85-E2E96ED5FC70}" destId="{C8031BE8-FF01-4F5C-890E-D7A0DC108E6B}" srcOrd="2" destOrd="0" presId="urn:microsoft.com/office/officeart/2005/8/layout/hList9"/>
    <dgm:cxn modelId="{5DB5089B-C76B-43CC-A004-46DF787022DD}" type="presParOf" srcId="{25A9C0A9-B652-46F1-BD85-E2E96ED5FC70}" destId="{468F8384-0C05-4956-B7A8-C97738D3C70C}" srcOrd="3" destOrd="0" presId="urn:microsoft.com/office/officeart/2005/8/layout/hList9"/>
    <dgm:cxn modelId="{18F9E020-C76D-447B-8C01-780F11D673C1}" type="presParOf" srcId="{25A9C0A9-B652-46F1-BD85-E2E96ED5FC70}" destId="{6AA4E7E4-431D-4370-9C6D-26E3D43EBC0E}" srcOrd="4" destOrd="0" presId="urn:microsoft.com/office/officeart/2005/8/layout/hList9"/>
    <dgm:cxn modelId="{ECCC0ACF-0692-40D1-B67F-9AC9E8F0AB9A}" type="presParOf" srcId="{25A9C0A9-B652-46F1-BD85-E2E96ED5FC70}" destId="{546C6A29-7E1D-484B-8198-53BDE05220B9}" srcOrd="5" destOrd="0" presId="urn:microsoft.com/office/officeart/2005/8/layout/hList9"/>
    <dgm:cxn modelId="{81A64DCE-2C65-4957-BDF8-657393106B64}" type="presParOf" srcId="{25A9C0A9-B652-46F1-BD85-E2E96ED5FC70}" destId="{A605D935-D240-41BB-8072-ED62A9BE25A8}" srcOrd="6" destOrd="0" presId="urn:microsoft.com/office/officeart/2005/8/layout/hList9"/>
    <dgm:cxn modelId="{3B973C40-4E73-4FEC-B096-3946E24D4BAE}" type="presParOf" srcId="{A605D935-D240-41BB-8072-ED62A9BE25A8}" destId="{7D70CB23-CE96-4D4E-93E4-B82ABD5C8633}" srcOrd="0" destOrd="0" presId="urn:microsoft.com/office/officeart/2005/8/layout/hList9"/>
    <dgm:cxn modelId="{CD9F298D-8681-46ED-B1D1-0CEB993303E1}" type="presParOf" srcId="{A605D935-D240-41BB-8072-ED62A9BE25A8}" destId="{68E91B6E-B21C-4712-AE73-5A50DAAE6914}" srcOrd="1" destOrd="0" presId="urn:microsoft.com/office/officeart/2005/8/layout/hList9"/>
    <dgm:cxn modelId="{61DD2752-6B4C-4623-ADF0-C58A2598D68B}" type="presParOf" srcId="{68E91B6E-B21C-4712-AE73-5A50DAAE6914}" destId="{6780BF68-FF17-453D-90A3-17E62B40FA10}" srcOrd="0" destOrd="0" presId="urn:microsoft.com/office/officeart/2005/8/layout/hList9"/>
    <dgm:cxn modelId="{3BF1AC2D-EFFF-4B6A-A97E-3A6EC0B4B1BC}" type="presParOf" srcId="{68E91B6E-B21C-4712-AE73-5A50DAAE6914}" destId="{9ADD9E6C-61CC-40D6-99AD-BA65DE65CBF9}" srcOrd="1" destOrd="0" presId="urn:microsoft.com/office/officeart/2005/8/layout/hList9"/>
    <dgm:cxn modelId="{48F465A0-FDB8-4E16-AB8A-33BB3F5D6D9F}" type="presParOf" srcId="{25A9C0A9-B652-46F1-BD85-E2E96ED5FC70}" destId="{3CB9A848-BD4C-4216-884E-D3734A8EE06D}" srcOrd="7" destOrd="0" presId="urn:microsoft.com/office/officeart/2005/8/layout/hList9"/>
    <dgm:cxn modelId="{610DD558-5AFA-4517-9935-79B946BAD30C}" type="presParOf" srcId="{25A9C0A9-B652-46F1-BD85-E2E96ED5FC70}" destId="{4F99912A-A0E7-4C41-B715-73F33EB89848}" srcOrd="8" destOrd="0" presId="urn:microsoft.com/office/officeart/2005/8/layout/hList9"/>
  </dgm:cxnLst>
  <dgm:bg>
    <a:solidFill>
      <a:srgbClr val="D8AAB8">
        <a:alpha val="61000"/>
      </a:srgb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EAD1BC5-C984-4A75-ABF6-243CB59C74AD}"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tr-TR"/>
        </a:p>
      </dgm:t>
    </dgm:pt>
    <dgm:pt modelId="{2F3FB6F5-2799-4B8D-85C7-0E72886C5446}">
      <dgm:prSet phldrT="[Metin]" custT="1"/>
      <dgm:spPr>
        <a:gradFill flip="none" rotWithShape="0">
          <a:gsLst>
            <a:gs pos="0">
              <a:srgbClr val="990033">
                <a:shade val="30000"/>
                <a:satMod val="115000"/>
              </a:srgbClr>
            </a:gs>
            <a:gs pos="50000">
              <a:srgbClr val="990033">
                <a:shade val="67500"/>
                <a:satMod val="115000"/>
              </a:srgbClr>
            </a:gs>
            <a:gs pos="100000">
              <a:srgbClr val="990033">
                <a:shade val="100000"/>
                <a:satMod val="115000"/>
              </a:srgbClr>
            </a:gs>
          </a:gsLst>
          <a:lin ang="5400000" scaled="1"/>
          <a:tileRect/>
        </a:gradFill>
      </dgm:spPr>
      <dgm:t>
        <a:bodyPr/>
        <a:lstStyle/>
        <a:p>
          <a:r>
            <a:rPr lang="tr-TR" sz="6500" u="sng" dirty="0" smtClean="0">
              <a:solidFill>
                <a:schemeClr val="bg1"/>
              </a:solidFill>
              <a:hlinkClick xmlns:r="http://schemas.openxmlformats.org/officeDocument/2006/relationships" r:id="rId1" action="ppaction://hlinksldjump"/>
            </a:rPr>
            <a:t>1</a:t>
          </a:r>
          <a:endParaRPr lang="tr-TR" sz="6500" u="sng" dirty="0">
            <a:solidFill>
              <a:schemeClr val="bg1"/>
            </a:solidFill>
          </a:endParaRPr>
        </a:p>
      </dgm:t>
    </dgm:pt>
    <dgm:pt modelId="{7F9E5113-1688-47F1-80FC-A5DF70F3C1C4}" type="parTrans" cxnId="{4B46AD88-48F9-4C9D-BF03-B70204671151}">
      <dgm:prSet/>
      <dgm:spPr/>
      <dgm:t>
        <a:bodyPr/>
        <a:lstStyle/>
        <a:p>
          <a:endParaRPr lang="tr-TR"/>
        </a:p>
      </dgm:t>
    </dgm:pt>
    <dgm:pt modelId="{7242B9DA-247D-4A00-88FA-D8871B00C373}" type="sibTrans" cxnId="{4B46AD88-48F9-4C9D-BF03-B70204671151}">
      <dgm:prSet/>
      <dgm:spPr/>
      <dgm:t>
        <a:bodyPr/>
        <a:lstStyle/>
        <a:p>
          <a:endParaRPr lang="tr-TR"/>
        </a:p>
      </dgm:t>
    </dgm:pt>
    <dgm:pt modelId="{DD19328F-9A5F-4B20-B9D3-783F22848E4A}">
      <dgm:prSet phldrT="[Metin]"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tr-TR" sz="6500" dirty="0" smtClean="0">
              <a:hlinkClick xmlns:r="http://schemas.openxmlformats.org/officeDocument/2006/relationships" r:id="rId2" action="ppaction://hlinksldjump"/>
            </a:rPr>
            <a:t>2</a:t>
          </a:r>
          <a:endParaRPr lang="tr-TR" sz="6500" dirty="0" smtClean="0"/>
        </a:p>
      </dgm:t>
    </dgm:pt>
    <dgm:pt modelId="{C11EA057-5F31-428C-B1D6-4FFF9AC85BF1}" type="parTrans" cxnId="{8749FB99-5BA2-4168-952D-AD45B14077CA}">
      <dgm:prSet/>
      <dgm:spPr/>
      <dgm:t>
        <a:bodyPr/>
        <a:lstStyle/>
        <a:p>
          <a:endParaRPr lang="tr-TR"/>
        </a:p>
      </dgm:t>
    </dgm:pt>
    <dgm:pt modelId="{541382FE-A24E-42B9-87EE-DB9E88FECEC4}" type="sibTrans" cxnId="{8749FB99-5BA2-4168-952D-AD45B14077CA}">
      <dgm:prSet/>
      <dgm:spPr/>
      <dgm:t>
        <a:bodyPr/>
        <a:lstStyle/>
        <a:p>
          <a:endParaRPr lang="tr-TR"/>
        </a:p>
      </dgm:t>
    </dgm:pt>
    <dgm:pt modelId="{F5075DE3-698D-4308-A196-6D2E3004EEF8}">
      <dgm:prSet phldrT="[Metin]"/>
      <dgm:spPr>
        <a:gradFill flip="none" rotWithShape="0">
          <a:gsLst>
            <a:gs pos="0">
              <a:srgbClr val="00B050">
                <a:shade val="30000"/>
                <a:satMod val="115000"/>
              </a:srgbClr>
            </a:gs>
            <a:gs pos="50000">
              <a:srgbClr val="00B050">
                <a:shade val="67500"/>
                <a:satMod val="115000"/>
              </a:srgbClr>
            </a:gs>
            <a:gs pos="100000">
              <a:srgbClr val="00B050">
                <a:shade val="100000"/>
                <a:satMod val="115000"/>
              </a:srgbClr>
            </a:gs>
          </a:gsLst>
          <a:path path="circle">
            <a:fillToRect l="50000" t="50000" r="50000" b="50000"/>
          </a:path>
          <a:tileRect/>
        </a:gradFill>
      </dgm:spPr>
      <dgm:t>
        <a:bodyPr/>
        <a:lstStyle/>
        <a:p>
          <a:r>
            <a:rPr lang="tr-TR" dirty="0" smtClean="0">
              <a:solidFill>
                <a:schemeClr val="bg1"/>
              </a:solidFill>
              <a:hlinkClick xmlns:r="http://schemas.openxmlformats.org/officeDocument/2006/relationships" r:id="rId3" action="ppaction://hlinksldjump"/>
            </a:rPr>
            <a:t>3</a:t>
          </a:r>
          <a:endParaRPr lang="tr-TR" dirty="0">
            <a:solidFill>
              <a:schemeClr val="bg1"/>
            </a:solidFill>
          </a:endParaRPr>
        </a:p>
      </dgm:t>
    </dgm:pt>
    <dgm:pt modelId="{09D58388-3789-45F5-823C-F301B2317E5C}" type="parTrans" cxnId="{1AAE5AB8-10DC-46B9-B797-CD5BD1C8F5AF}">
      <dgm:prSet/>
      <dgm:spPr/>
      <dgm:t>
        <a:bodyPr/>
        <a:lstStyle/>
        <a:p>
          <a:endParaRPr lang="tr-TR"/>
        </a:p>
      </dgm:t>
    </dgm:pt>
    <dgm:pt modelId="{F2A1AAC1-DB51-40DD-A7B7-552EF9C8176C}" type="sibTrans" cxnId="{1AAE5AB8-10DC-46B9-B797-CD5BD1C8F5AF}">
      <dgm:prSet/>
      <dgm:spPr/>
      <dgm:t>
        <a:bodyPr/>
        <a:lstStyle/>
        <a:p>
          <a:endParaRPr lang="tr-TR"/>
        </a:p>
      </dgm:t>
    </dgm:pt>
    <dgm:pt modelId="{25C8D3FF-3C11-49DB-82EF-4A9A4A6D4482}">
      <dgm:prSet phldrT="[Metin]"/>
      <dgm:spPr>
        <a:gradFill flip="none" rotWithShape="0">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dgm:spPr>
      <dgm:t>
        <a:bodyPr/>
        <a:lstStyle/>
        <a:p>
          <a:r>
            <a:rPr lang="tr-TR" dirty="0" smtClean="0">
              <a:hlinkClick xmlns:r="http://schemas.openxmlformats.org/officeDocument/2006/relationships" r:id="rId4" action="ppaction://hlinksldjump"/>
            </a:rPr>
            <a:t>4</a:t>
          </a:r>
          <a:endParaRPr lang="tr-TR" dirty="0"/>
        </a:p>
      </dgm:t>
    </dgm:pt>
    <dgm:pt modelId="{F217B943-3407-4633-82C8-07A428ADF73E}" type="parTrans" cxnId="{EDB5C9E0-CE70-4C6D-950B-769191EE0797}">
      <dgm:prSet/>
      <dgm:spPr/>
      <dgm:t>
        <a:bodyPr/>
        <a:lstStyle/>
        <a:p>
          <a:endParaRPr lang="tr-TR"/>
        </a:p>
      </dgm:t>
    </dgm:pt>
    <dgm:pt modelId="{1D797C75-DD1F-4EA0-AE0B-3F117029E720}" type="sibTrans" cxnId="{EDB5C9E0-CE70-4C6D-950B-769191EE0797}">
      <dgm:prSet/>
      <dgm:spPr/>
      <dgm:t>
        <a:bodyPr/>
        <a:lstStyle/>
        <a:p>
          <a:endParaRPr lang="tr-TR"/>
        </a:p>
      </dgm:t>
    </dgm:pt>
    <dgm:pt modelId="{AB64C13B-E8DA-4E75-9E52-BFA4D504D637}">
      <dgm:prSet phldrT="[Metin]" custScaleX="94244" custScaleY="99522"/>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endParaRPr lang="tr-TR"/>
        </a:p>
      </dgm:t>
    </dgm:pt>
    <dgm:pt modelId="{E48B2AFD-9786-4235-BF91-92526DF5AC75}" type="parTrans" cxnId="{01845651-0F36-4E77-87D2-390BB66B3DD9}">
      <dgm:prSet/>
      <dgm:spPr/>
      <dgm:t>
        <a:bodyPr/>
        <a:lstStyle/>
        <a:p>
          <a:endParaRPr lang="tr-TR"/>
        </a:p>
      </dgm:t>
    </dgm:pt>
    <dgm:pt modelId="{FCEE05AB-570A-4270-9B50-887CEA63E973}" type="sibTrans" cxnId="{01845651-0F36-4E77-87D2-390BB66B3DD9}">
      <dgm:prSet/>
      <dgm:spPr/>
      <dgm:t>
        <a:bodyPr/>
        <a:lstStyle/>
        <a:p>
          <a:endParaRPr lang="tr-TR"/>
        </a:p>
      </dgm:t>
    </dgm:pt>
    <dgm:pt modelId="{EBC7A2F7-808F-49EA-8B0D-E8446BB491DC}" type="pres">
      <dgm:prSet presAssocID="{6EAD1BC5-C984-4A75-ABF6-243CB59C74AD}" presName="matrix" presStyleCnt="0">
        <dgm:presLayoutVars>
          <dgm:chMax val="1"/>
          <dgm:dir/>
          <dgm:resizeHandles val="exact"/>
        </dgm:presLayoutVars>
      </dgm:prSet>
      <dgm:spPr/>
      <dgm:t>
        <a:bodyPr/>
        <a:lstStyle/>
        <a:p>
          <a:endParaRPr lang="tr-TR"/>
        </a:p>
      </dgm:t>
    </dgm:pt>
    <dgm:pt modelId="{4A8A5346-7D1C-4E02-A8CF-8DD7615F84A6}" type="pres">
      <dgm:prSet presAssocID="{6EAD1BC5-C984-4A75-ABF6-243CB59C74AD}" presName="axisShape" presStyleLbl="bgShp" presStyleIdx="0" presStyleCnt="1"/>
      <dgm:spPr>
        <a:solidFill>
          <a:srgbClr val="FFC000"/>
        </a:solidFill>
      </dgm:spPr>
    </dgm:pt>
    <dgm:pt modelId="{8ADE736D-5759-4BC2-87E4-55D327AD366A}" type="pres">
      <dgm:prSet presAssocID="{6EAD1BC5-C984-4A75-ABF6-243CB59C74AD}" presName="rect1" presStyleLbl="node1" presStyleIdx="0" presStyleCnt="4">
        <dgm:presLayoutVars>
          <dgm:chMax val="0"/>
          <dgm:chPref val="0"/>
          <dgm:bulletEnabled val="1"/>
        </dgm:presLayoutVars>
      </dgm:prSet>
      <dgm:spPr/>
      <dgm:t>
        <a:bodyPr/>
        <a:lstStyle/>
        <a:p>
          <a:endParaRPr lang="tr-TR"/>
        </a:p>
      </dgm:t>
    </dgm:pt>
    <dgm:pt modelId="{512002A7-17A9-4E01-91CF-414DE5281ABA}" type="pres">
      <dgm:prSet presAssocID="{6EAD1BC5-C984-4A75-ABF6-243CB59C74AD}" presName="rect2" presStyleLbl="node1" presStyleIdx="1" presStyleCnt="4" custScaleX="94244" custScaleY="99522">
        <dgm:presLayoutVars>
          <dgm:chMax val="0"/>
          <dgm:chPref val="0"/>
          <dgm:bulletEnabled val="1"/>
        </dgm:presLayoutVars>
      </dgm:prSet>
      <dgm:spPr/>
      <dgm:t>
        <a:bodyPr/>
        <a:lstStyle/>
        <a:p>
          <a:endParaRPr lang="tr-TR"/>
        </a:p>
      </dgm:t>
    </dgm:pt>
    <dgm:pt modelId="{35B4CA1C-FAFB-4C62-B4DC-7D265CC77690}" type="pres">
      <dgm:prSet presAssocID="{6EAD1BC5-C984-4A75-ABF6-243CB59C74AD}" presName="rect3" presStyleLbl="node1" presStyleIdx="2" presStyleCnt="4">
        <dgm:presLayoutVars>
          <dgm:chMax val="0"/>
          <dgm:chPref val="0"/>
          <dgm:bulletEnabled val="1"/>
        </dgm:presLayoutVars>
      </dgm:prSet>
      <dgm:spPr/>
      <dgm:t>
        <a:bodyPr/>
        <a:lstStyle/>
        <a:p>
          <a:endParaRPr lang="tr-TR"/>
        </a:p>
      </dgm:t>
    </dgm:pt>
    <dgm:pt modelId="{8852D7DF-21B7-4BCA-9DD2-8934C2E7C7CD}" type="pres">
      <dgm:prSet presAssocID="{6EAD1BC5-C984-4A75-ABF6-243CB59C74AD}" presName="rect4" presStyleLbl="node1" presStyleIdx="3" presStyleCnt="4">
        <dgm:presLayoutVars>
          <dgm:chMax val="0"/>
          <dgm:chPref val="0"/>
          <dgm:bulletEnabled val="1"/>
        </dgm:presLayoutVars>
      </dgm:prSet>
      <dgm:spPr/>
      <dgm:t>
        <a:bodyPr/>
        <a:lstStyle/>
        <a:p>
          <a:endParaRPr lang="tr-TR"/>
        </a:p>
      </dgm:t>
    </dgm:pt>
  </dgm:ptLst>
  <dgm:cxnLst>
    <dgm:cxn modelId="{8749FB99-5BA2-4168-952D-AD45B14077CA}" srcId="{6EAD1BC5-C984-4A75-ABF6-243CB59C74AD}" destId="{DD19328F-9A5F-4B20-B9D3-783F22848E4A}" srcOrd="1" destOrd="0" parTransId="{C11EA057-5F31-428C-B1D6-4FFF9AC85BF1}" sibTransId="{541382FE-A24E-42B9-87EE-DB9E88FECEC4}"/>
    <dgm:cxn modelId="{150A8601-DEF0-447A-BB23-FC9F5718E3CA}" type="presOf" srcId="{DD19328F-9A5F-4B20-B9D3-783F22848E4A}" destId="{512002A7-17A9-4E01-91CF-414DE5281ABA}" srcOrd="0" destOrd="0" presId="urn:microsoft.com/office/officeart/2005/8/layout/matrix2"/>
    <dgm:cxn modelId="{67274E91-967C-412E-8925-A89F6B5BC308}" type="presOf" srcId="{2F3FB6F5-2799-4B8D-85C7-0E72886C5446}" destId="{8ADE736D-5759-4BC2-87E4-55D327AD366A}" srcOrd="0" destOrd="0" presId="urn:microsoft.com/office/officeart/2005/8/layout/matrix2"/>
    <dgm:cxn modelId="{976C9741-FAAC-4946-BE23-1896026B7C2A}" type="presOf" srcId="{25C8D3FF-3C11-49DB-82EF-4A9A4A6D4482}" destId="{8852D7DF-21B7-4BCA-9DD2-8934C2E7C7CD}" srcOrd="0" destOrd="0" presId="urn:microsoft.com/office/officeart/2005/8/layout/matrix2"/>
    <dgm:cxn modelId="{01845651-0F36-4E77-87D2-390BB66B3DD9}" srcId="{6EAD1BC5-C984-4A75-ABF6-243CB59C74AD}" destId="{AB64C13B-E8DA-4E75-9E52-BFA4D504D637}" srcOrd="4" destOrd="0" parTransId="{E48B2AFD-9786-4235-BF91-92526DF5AC75}" sibTransId="{FCEE05AB-570A-4270-9B50-887CEA63E973}"/>
    <dgm:cxn modelId="{EDB5C9E0-CE70-4C6D-950B-769191EE0797}" srcId="{6EAD1BC5-C984-4A75-ABF6-243CB59C74AD}" destId="{25C8D3FF-3C11-49DB-82EF-4A9A4A6D4482}" srcOrd="3" destOrd="0" parTransId="{F217B943-3407-4633-82C8-07A428ADF73E}" sibTransId="{1D797C75-DD1F-4EA0-AE0B-3F117029E720}"/>
    <dgm:cxn modelId="{66A4B9C8-E3DA-4469-A717-CDF34B701EF1}" type="presOf" srcId="{6EAD1BC5-C984-4A75-ABF6-243CB59C74AD}" destId="{EBC7A2F7-808F-49EA-8B0D-E8446BB491DC}" srcOrd="0" destOrd="0" presId="urn:microsoft.com/office/officeart/2005/8/layout/matrix2"/>
    <dgm:cxn modelId="{1AAE5AB8-10DC-46B9-B797-CD5BD1C8F5AF}" srcId="{6EAD1BC5-C984-4A75-ABF6-243CB59C74AD}" destId="{F5075DE3-698D-4308-A196-6D2E3004EEF8}" srcOrd="2" destOrd="0" parTransId="{09D58388-3789-45F5-823C-F301B2317E5C}" sibTransId="{F2A1AAC1-DB51-40DD-A7B7-552EF9C8176C}"/>
    <dgm:cxn modelId="{41FF64F3-8008-43CF-9C7D-DC3E324D8CA4}" type="presOf" srcId="{F5075DE3-698D-4308-A196-6D2E3004EEF8}" destId="{35B4CA1C-FAFB-4C62-B4DC-7D265CC77690}" srcOrd="0" destOrd="0" presId="urn:microsoft.com/office/officeart/2005/8/layout/matrix2"/>
    <dgm:cxn modelId="{4B46AD88-48F9-4C9D-BF03-B70204671151}" srcId="{6EAD1BC5-C984-4A75-ABF6-243CB59C74AD}" destId="{2F3FB6F5-2799-4B8D-85C7-0E72886C5446}" srcOrd="0" destOrd="0" parTransId="{7F9E5113-1688-47F1-80FC-A5DF70F3C1C4}" sibTransId="{7242B9DA-247D-4A00-88FA-D8871B00C373}"/>
    <dgm:cxn modelId="{5C907D7E-27C0-45A4-BDEA-CFE281D5A269}" type="presParOf" srcId="{EBC7A2F7-808F-49EA-8B0D-E8446BB491DC}" destId="{4A8A5346-7D1C-4E02-A8CF-8DD7615F84A6}" srcOrd="0" destOrd="0" presId="urn:microsoft.com/office/officeart/2005/8/layout/matrix2"/>
    <dgm:cxn modelId="{73EA5228-7560-4F5C-9019-0A9950F7D945}" type="presParOf" srcId="{EBC7A2F7-808F-49EA-8B0D-E8446BB491DC}" destId="{8ADE736D-5759-4BC2-87E4-55D327AD366A}" srcOrd="1" destOrd="0" presId="urn:microsoft.com/office/officeart/2005/8/layout/matrix2"/>
    <dgm:cxn modelId="{3C71B592-8CF5-4592-A4FC-F6C7C32979E6}" type="presParOf" srcId="{EBC7A2F7-808F-49EA-8B0D-E8446BB491DC}" destId="{512002A7-17A9-4E01-91CF-414DE5281ABA}" srcOrd="2" destOrd="0" presId="urn:microsoft.com/office/officeart/2005/8/layout/matrix2"/>
    <dgm:cxn modelId="{03314D55-5CBF-4203-ADD8-D474E9C055BC}" type="presParOf" srcId="{EBC7A2F7-808F-49EA-8B0D-E8446BB491DC}" destId="{35B4CA1C-FAFB-4C62-B4DC-7D265CC77690}" srcOrd="3" destOrd="0" presId="urn:microsoft.com/office/officeart/2005/8/layout/matrix2"/>
    <dgm:cxn modelId="{7CACA499-D771-4E06-8C64-6B621B44A29B}" type="presParOf" srcId="{EBC7A2F7-808F-49EA-8B0D-E8446BB491DC}" destId="{8852D7DF-21B7-4BCA-9DD2-8934C2E7C7CD}" srcOrd="4" destOrd="0" presId="urn:microsoft.com/office/officeart/2005/8/layout/matrix2"/>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A8AB00-4136-4E47-B317-B9FD6297178B}">
      <dsp:nvSpPr>
        <dsp:cNvPr id="0" name=""/>
        <dsp:cNvSpPr/>
      </dsp:nvSpPr>
      <dsp:spPr>
        <a:xfrm>
          <a:off x="0" y="0"/>
          <a:ext cx="2016223" cy="201622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5F838E-C6F4-4E97-930F-F57808E76942}">
      <dsp:nvSpPr>
        <dsp:cNvPr id="0" name=""/>
        <dsp:cNvSpPr/>
      </dsp:nvSpPr>
      <dsp:spPr>
        <a:xfrm>
          <a:off x="1008111" y="0"/>
          <a:ext cx="4608512" cy="2016223"/>
        </a:xfrm>
        <a:prstGeom prst="rect">
          <a:avLst/>
        </a:prstGeom>
        <a:solidFill>
          <a:schemeClr val="lt1">
            <a:hueOff val="0"/>
            <a:satOff val="0"/>
            <a:lumOff val="0"/>
            <a:alpha val="23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tr-TR" sz="1600" b="0" kern="1200" dirty="0" smtClean="0">
            <a:solidFill>
              <a:srgbClr val="0070C0"/>
            </a:solidFill>
          </a:endParaRPr>
        </a:p>
        <a:p>
          <a:pPr lvl="0" algn="ctr" defTabSz="711200">
            <a:lnSpc>
              <a:spcPct val="90000"/>
            </a:lnSpc>
            <a:spcBef>
              <a:spcPct val="0"/>
            </a:spcBef>
            <a:spcAft>
              <a:spcPct val="35000"/>
            </a:spcAft>
          </a:pPr>
          <a:r>
            <a:rPr lang="tr-TR" sz="1600" b="0" kern="1200" dirty="0" smtClean="0">
              <a:solidFill>
                <a:srgbClr val="0070C0"/>
              </a:solidFill>
            </a:rPr>
            <a:t>Lojistik Süreçte Yeni Bir Uygulama ve Sektörün Bakışı: </a:t>
          </a:r>
        </a:p>
        <a:p>
          <a:pPr lvl="0" algn="ctr" defTabSz="711200">
            <a:lnSpc>
              <a:spcPct val="90000"/>
            </a:lnSpc>
            <a:spcBef>
              <a:spcPct val="0"/>
            </a:spcBef>
            <a:spcAft>
              <a:spcPct val="35000"/>
            </a:spcAft>
          </a:pPr>
          <a:r>
            <a:rPr lang="tr-TR" sz="2400" b="1" i="0" kern="1200" dirty="0" smtClean="0">
              <a:solidFill>
                <a:srgbClr val="0070C0"/>
              </a:solidFill>
              <a:latin typeface="Aparajita" panose="020B0604020202020204" pitchFamily="34" charset="0"/>
              <a:cs typeface="Aparajita" panose="020B0604020202020204" pitchFamily="34" charset="0"/>
            </a:rPr>
            <a:t>Akıllı Konteyner</a:t>
          </a:r>
          <a:endParaRPr lang="tr-TR" sz="2400" kern="1200" dirty="0">
            <a:solidFill>
              <a:srgbClr val="0070C0"/>
            </a:solidFill>
          </a:endParaRPr>
        </a:p>
      </dsp:txBody>
      <dsp:txXfrm>
        <a:off x="1008111" y="0"/>
        <a:ext cx="4608512" cy="604868"/>
      </dsp:txXfrm>
    </dsp:sp>
    <dsp:sp modelId="{07B78E35-6236-4B23-9138-A482F50C590F}">
      <dsp:nvSpPr>
        <dsp:cNvPr id="0" name=""/>
        <dsp:cNvSpPr/>
      </dsp:nvSpPr>
      <dsp:spPr>
        <a:xfrm>
          <a:off x="352839" y="604868"/>
          <a:ext cx="1310544" cy="131054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506EBF-20B9-463C-BAC9-ADC0AF03D5E1}">
      <dsp:nvSpPr>
        <dsp:cNvPr id="0" name=""/>
        <dsp:cNvSpPr/>
      </dsp:nvSpPr>
      <dsp:spPr>
        <a:xfrm>
          <a:off x="1008111" y="873995"/>
          <a:ext cx="4608512" cy="772290"/>
        </a:xfrm>
        <a:prstGeom prst="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i="0" kern="1200" dirty="0" err="1" smtClean="0">
              <a:solidFill>
                <a:srgbClr val="0070C0"/>
              </a:solidFill>
              <a:latin typeface="+mn-lt"/>
              <a:cs typeface="Aparajita" panose="020B0604020202020204" pitchFamily="34" charset="0"/>
            </a:rPr>
            <a:t>D.Özgün</a:t>
          </a:r>
          <a:r>
            <a:rPr lang="tr-TR" sz="1600" b="1" i="0" kern="1200" dirty="0" smtClean="0">
              <a:solidFill>
                <a:srgbClr val="0070C0"/>
              </a:solidFill>
              <a:latin typeface="+mn-lt"/>
              <a:cs typeface="Aparajita" panose="020B0604020202020204" pitchFamily="34" charset="0"/>
            </a:rPr>
            <a:t> SARIOĞLU &amp; Muhsin ÖZDEMİR</a:t>
          </a:r>
          <a:endParaRPr lang="tr-TR" sz="1600" b="1" i="0" kern="1200" dirty="0">
            <a:solidFill>
              <a:srgbClr val="0070C0"/>
            </a:solidFill>
            <a:latin typeface="+mn-lt"/>
            <a:cs typeface="Aparajita" panose="020B0604020202020204" pitchFamily="34" charset="0"/>
          </a:endParaRPr>
        </a:p>
      </dsp:txBody>
      <dsp:txXfrm>
        <a:off x="1008111" y="873995"/>
        <a:ext cx="4608512" cy="356441"/>
      </dsp:txXfrm>
    </dsp:sp>
    <dsp:sp modelId="{52EFE701-B576-458B-BF18-E1B779224567}">
      <dsp:nvSpPr>
        <dsp:cNvPr id="0" name=""/>
        <dsp:cNvSpPr/>
      </dsp:nvSpPr>
      <dsp:spPr>
        <a:xfrm>
          <a:off x="705678" y="1209735"/>
          <a:ext cx="604866" cy="604866"/>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CD60D3-3FA6-4209-BDE9-BB92493E4F53}">
      <dsp:nvSpPr>
        <dsp:cNvPr id="0" name=""/>
        <dsp:cNvSpPr/>
      </dsp:nvSpPr>
      <dsp:spPr>
        <a:xfrm>
          <a:off x="1008111" y="1382554"/>
          <a:ext cx="4608512" cy="259227"/>
        </a:xfrm>
        <a:prstGeom prst="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i="0" kern="1200" dirty="0" smtClean="0">
              <a:solidFill>
                <a:srgbClr val="0070C0"/>
              </a:solidFill>
              <a:latin typeface="Arial" panose="020B0604020202020204" pitchFamily="34" charset="0"/>
              <a:cs typeface="Arial" panose="020B0604020202020204" pitchFamily="34" charset="0"/>
            </a:rPr>
            <a:t>AKADEMİK BİLİŞİM 2016</a:t>
          </a:r>
          <a:endParaRPr lang="tr-TR" sz="1200" b="1" i="0" kern="1200" dirty="0">
            <a:solidFill>
              <a:srgbClr val="0070C0"/>
            </a:solidFill>
            <a:latin typeface="Arial" panose="020B0604020202020204" pitchFamily="34" charset="0"/>
            <a:cs typeface="Arial" panose="020B0604020202020204" pitchFamily="34" charset="0"/>
          </a:endParaRPr>
        </a:p>
      </dsp:txBody>
      <dsp:txXfrm>
        <a:off x="1008111" y="1382554"/>
        <a:ext cx="4608512" cy="2592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473545-703D-4D5F-9FFF-B3E4D75FC6FD}">
      <dsp:nvSpPr>
        <dsp:cNvPr id="0" name=""/>
        <dsp:cNvSpPr/>
      </dsp:nvSpPr>
      <dsp:spPr>
        <a:xfrm rot="5400000">
          <a:off x="1802000" y="875726"/>
          <a:ext cx="1080120" cy="939704"/>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76200" dir="18900000" sy="23000" kx="-1200000" algn="bl"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endParaRPr lang="tr-TR" sz="1300" kern="1200" dirty="0"/>
        </a:p>
      </dsp:txBody>
      <dsp:txXfrm rot="-5400000">
        <a:off x="2018645" y="973837"/>
        <a:ext cx="646830" cy="743482"/>
      </dsp:txXfrm>
    </dsp:sp>
    <dsp:sp modelId="{AD403C44-DC70-47BB-AAFB-00EF6621C8FA}">
      <dsp:nvSpPr>
        <dsp:cNvPr id="0" name=""/>
        <dsp:cNvSpPr/>
      </dsp:nvSpPr>
      <dsp:spPr>
        <a:xfrm>
          <a:off x="2683018" y="2032589"/>
          <a:ext cx="1205413" cy="648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endParaRPr lang="tr-TR" sz="2500" kern="1200"/>
        </a:p>
      </dsp:txBody>
      <dsp:txXfrm>
        <a:off x="2683018" y="2032589"/>
        <a:ext cx="1205413" cy="648072"/>
      </dsp:txXfrm>
    </dsp:sp>
    <dsp:sp modelId="{170D6E48-6AFA-44B8-B40D-32D5251D3B58}">
      <dsp:nvSpPr>
        <dsp:cNvPr id="0" name=""/>
        <dsp:cNvSpPr/>
      </dsp:nvSpPr>
      <dsp:spPr>
        <a:xfrm rot="5400000">
          <a:off x="708410" y="1235762"/>
          <a:ext cx="1080120" cy="939704"/>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76200" dir="18900000" sy="23000" kx="-1200000" algn="bl"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tr-TR" sz="3600" kern="1200"/>
        </a:p>
      </dsp:txBody>
      <dsp:txXfrm rot="-5400000">
        <a:off x="925055" y="1333873"/>
        <a:ext cx="646830" cy="743482"/>
      </dsp:txXfrm>
    </dsp:sp>
    <dsp:sp modelId="{30D4EC83-F565-448D-8AC3-285312DC70FD}">
      <dsp:nvSpPr>
        <dsp:cNvPr id="0" name=""/>
        <dsp:cNvSpPr/>
      </dsp:nvSpPr>
      <dsp:spPr>
        <a:xfrm rot="5400000">
          <a:off x="1671692" y="2008621"/>
          <a:ext cx="1080120" cy="939704"/>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76200" dir="18900000" sy="23000" kx="-1200000" algn="bl"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endParaRPr lang="tr-TR" sz="1300" kern="1200"/>
        </a:p>
      </dsp:txBody>
      <dsp:txXfrm rot="-5400000">
        <a:off x="1888337" y="2106732"/>
        <a:ext cx="646830" cy="743482"/>
      </dsp:txXfrm>
    </dsp:sp>
    <dsp:sp modelId="{CDF04DD2-C681-4B7F-8ED5-117C87C8B0B4}">
      <dsp:nvSpPr>
        <dsp:cNvPr id="0" name=""/>
        <dsp:cNvSpPr/>
      </dsp:nvSpPr>
      <dsp:spPr>
        <a:xfrm>
          <a:off x="0" y="2949394"/>
          <a:ext cx="1166529" cy="648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r" defTabSz="1111250">
            <a:lnSpc>
              <a:spcPct val="90000"/>
            </a:lnSpc>
            <a:spcBef>
              <a:spcPct val="0"/>
            </a:spcBef>
            <a:spcAft>
              <a:spcPct val="35000"/>
            </a:spcAft>
          </a:pPr>
          <a:endParaRPr lang="tr-TR" sz="2500" kern="1200"/>
        </a:p>
      </dsp:txBody>
      <dsp:txXfrm>
        <a:off x="0" y="2949394"/>
        <a:ext cx="1166529" cy="648072"/>
      </dsp:txXfrm>
    </dsp:sp>
    <dsp:sp modelId="{01F5F097-F866-4126-8C0F-3B26EBF1CE4C}">
      <dsp:nvSpPr>
        <dsp:cNvPr id="0" name=""/>
        <dsp:cNvSpPr/>
      </dsp:nvSpPr>
      <dsp:spPr>
        <a:xfrm rot="5400000">
          <a:off x="1201840" y="3107978"/>
          <a:ext cx="1080120" cy="939704"/>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76200" dir="18900000" sy="23000" kx="-1200000" algn="bl"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tr-TR" sz="3600" kern="1200"/>
        </a:p>
      </dsp:txBody>
      <dsp:txXfrm rot="-5400000">
        <a:off x="1418485" y="3206089"/>
        <a:ext cx="646830" cy="7434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B45DC2-458F-4ADE-A1C5-6F87EF08ADF4}">
      <dsp:nvSpPr>
        <dsp:cNvPr id="0" name=""/>
        <dsp:cNvSpPr/>
      </dsp:nvSpPr>
      <dsp:spPr>
        <a:xfrm>
          <a:off x="1256609" y="833857"/>
          <a:ext cx="3238334" cy="1011979"/>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448" tIns="102870" rIns="102870" bIns="102870" numCol="1" spcCol="1270" anchor="ctr" anchorCtr="0">
          <a:noAutofit/>
        </a:bodyPr>
        <a:lstStyle/>
        <a:p>
          <a:pPr lvl="0" algn="l" defTabSz="1200150">
            <a:lnSpc>
              <a:spcPct val="90000"/>
            </a:lnSpc>
            <a:spcBef>
              <a:spcPct val="0"/>
            </a:spcBef>
            <a:spcAft>
              <a:spcPct val="35000"/>
            </a:spcAft>
          </a:pPr>
          <a:r>
            <a:rPr lang="tr-TR" sz="2700" b="1" kern="1200" dirty="0" smtClean="0">
              <a:latin typeface="Bodoni MT Condensed" panose="02070606080606020203" pitchFamily="18" charset="0"/>
            </a:rPr>
            <a:t>Giriş</a:t>
          </a:r>
          <a:endParaRPr lang="tr-TR" sz="2700" b="1" kern="1200" dirty="0">
            <a:latin typeface="Bodoni MT Condensed" panose="02070606080606020203" pitchFamily="18" charset="0"/>
          </a:endParaRPr>
        </a:p>
      </dsp:txBody>
      <dsp:txXfrm>
        <a:off x="1256609" y="833857"/>
        <a:ext cx="3238334" cy="1011979"/>
      </dsp:txXfrm>
    </dsp:sp>
    <dsp:sp modelId="{18AF660D-08D1-4D82-9C79-3DDDA321654E}">
      <dsp:nvSpPr>
        <dsp:cNvPr id="0" name=""/>
        <dsp:cNvSpPr/>
      </dsp:nvSpPr>
      <dsp:spPr>
        <a:xfrm>
          <a:off x="1121679" y="687682"/>
          <a:ext cx="708385" cy="1062578"/>
        </a:xfrm>
        <a:prstGeom prst="rect">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67B15A-E2D7-42B2-B0BD-560035A9886F}">
      <dsp:nvSpPr>
        <dsp:cNvPr id="0" name=""/>
        <dsp:cNvSpPr/>
      </dsp:nvSpPr>
      <dsp:spPr>
        <a:xfrm>
          <a:off x="1256609" y="2107827"/>
          <a:ext cx="3238334" cy="1011979"/>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448" tIns="102870" rIns="102870" bIns="102870" numCol="1" spcCol="1270" anchor="ctr" anchorCtr="0">
          <a:noAutofit/>
        </a:bodyPr>
        <a:lstStyle/>
        <a:p>
          <a:pPr lvl="0" algn="l" defTabSz="1200150">
            <a:lnSpc>
              <a:spcPct val="90000"/>
            </a:lnSpc>
            <a:spcBef>
              <a:spcPct val="0"/>
            </a:spcBef>
            <a:spcAft>
              <a:spcPct val="35000"/>
            </a:spcAft>
          </a:pPr>
          <a:r>
            <a:rPr lang="tr-TR" sz="2700" b="1" kern="1200" dirty="0" smtClean="0">
              <a:latin typeface="Bodoni MT Condensed" panose="02070606080606020203" pitchFamily="18" charset="0"/>
            </a:rPr>
            <a:t>Konteyner &amp; Konteyner Güvenliği</a:t>
          </a:r>
          <a:endParaRPr lang="tr-TR" sz="2700" b="1" kern="1200" dirty="0">
            <a:latin typeface="Bodoni MT Condensed" panose="02070606080606020203" pitchFamily="18" charset="0"/>
          </a:endParaRPr>
        </a:p>
      </dsp:txBody>
      <dsp:txXfrm>
        <a:off x="1256609" y="2107827"/>
        <a:ext cx="3238334" cy="1011979"/>
      </dsp:txXfrm>
    </dsp:sp>
    <dsp:sp modelId="{19A11BD5-D8B4-4AAE-A1FA-2A17764AAA6A}">
      <dsp:nvSpPr>
        <dsp:cNvPr id="0" name=""/>
        <dsp:cNvSpPr/>
      </dsp:nvSpPr>
      <dsp:spPr>
        <a:xfrm>
          <a:off x="1121679" y="1961652"/>
          <a:ext cx="708385" cy="1062578"/>
        </a:xfrm>
        <a:prstGeom prst="rect">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B0214-FFCE-4B5A-BC8C-7ABFFE1CD683}">
      <dsp:nvSpPr>
        <dsp:cNvPr id="0" name=""/>
        <dsp:cNvSpPr/>
      </dsp:nvSpPr>
      <dsp:spPr>
        <a:xfrm>
          <a:off x="1256609" y="3381797"/>
          <a:ext cx="3238334" cy="1011979"/>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448" tIns="102870" rIns="102870" bIns="102870" numCol="1" spcCol="1270" anchor="ctr" anchorCtr="0">
          <a:noAutofit/>
        </a:bodyPr>
        <a:lstStyle/>
        <a:p>
          <a:pPr lvl="0" algn="l" defTabSz="1200150">
            <a:lnSpc>
              <a:spcPct val="90000"/>
            </a:lnSpc>
            <a:spcBef>
              <a:spcPct val="0"/>
            </a:spcBef>
            <a:spcAft>
              <a:spcPct val="35000"/>
            </a:spcAft>
          </a:pPr>
          <a:r>
            <a:rPr lang="tr-TR" sz="2700" b="1" kern="1200" dirty="0" smtClean="0">
              <a:latin typeface="Bodoni MT Condensed" panose="02070606080606020203" pitchFamily="18" charset="0"/>
            </a:rPr>
            <a:t>Akıllı Konteyner</a:t>
          </a:r>
          <a:endParaRPr lang="tr-TR" sz="2700" b="1" kern="1200" dirty="0">
            <a:latin typeface="Bodoni MT Condensed" panose="02070606080606020203" pitchFamily="18" charset="0"/>
          </a:endParaRPr>
        </a:p>
      </dsp:txBody>
      <dsp:txXfrm>
        <a:off x="1256609" y="3381797"/>
        <a:ext cx="3238334" cy="1011979"/>
      </dsp:txXfrm>
    </dsp:sp>
    <dsp:sp modelId="{010AFF86-BBBE-448A-AFB6-20BB6A5C545A}">
      <dsp:nvSpPr>
        <dsp:cNvPr id="0" name=""/>
        <dsp:cNvSpPr/>
      </dsp:nvSpPr>
      <dsp:spPr>
        <a:xfrm>
          <a:off x="1121679" y="3235622"/>
          <a:ext cx="708385" cy="1062578"/>
        </a:xfrm>
        <a:prstGeom prst="rect">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B98553-98B6-40C2-9152-59149E6EFD1B}">
      <dsp:nvSpPr>
        <dsp:cNvPr id="0" name=""/>
        <dsp:cNvSpPr/>
      </dsp:nvSpPr>
      <dsp:spPr>
        <a:xfrm>
          <a:off x="1256609" y="4655767"/>
          <a:ext cx="3238334" cy="1011979"/>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448" tIns="102870" rIns="102870" bIns="102870" numCol="1" spcCol="1270" anchor="ctr" anchorCtr="0">
          <a:noAutofit/>
        </a:bodyPr>
        <a:lstStyle/>
        <a:p>
          <a:pPr lvl="0" algn="l" defTabSz="1200150">
            <a:lnSpc>
              <a:spcPct val="90000"/>
            </a:lnSpc>
            <a:spcBef>
              <a:spcPct val="0"/>
            </a:spcBef>
            <a:spcAft>
              <a:spcPct val="35000"/>
            </a:spcAft>
          </a:pPr>
          <a:r>
            <a:rPr lang="tr-TR" sz="2700" b="1" kern="1200" dirty="0" smtClean="0">
              <a:latin typeface="Bodoni MT Condensed" panose="02070606080606020203" pitchFamily="18" charset="0"/>
            </a:rPr>
            <a:t>Araştırma</a:t>
          </a:r>
          <a:endParaRPr lang="tr-TR" sz="2700" b="1" kern="1200" dirty="0">
            <a:latin typeface="Bodoni MT Condensed" panose="02070606080606020203" pitchFamily="18" charset="0"/>
          </a:endParaRPr>
        </a:p>
      </dsp:txBody>
      <dsp:txXfrm>
        <a:off x="1256609" y="4655767"/>
        <a:ext cx="3238334" cy="1011979"/>
      </dsp:txXfrm>
    </dsp:sp>
    <dsp:sp modelId="{B1A7389A-CBF5-438B-A7CE-0C025DA6C131}">
      <dsp:nvSpPr>
        <dsp:cNvPr id="0" name=""/>
        <dsp:cNvSpPr/>
      </dsp:nvSpPr>
      <dsp:spPr>
        <a:xfrm>
          <a:off x="1121679" y="4509592"/>
          <a:ext cx="708385" cy="1062578"/>
        </a:xfrm>
        <a:prstGeom prst="rect">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3136D1-0EBB-4326-9F78-8EDB211D14AE}">
      <dsp:nvSpPr>
        <dsp:cNvPr id="0" name=""/>
        <dsp:cNvSpPr/>
      </dsp:nvSpPr>
      <dsp:spPr>
        <a:xfrm>
          <a:off x="1256609" y="5929737"/>
          <a:ext cx="3238334" cy="1011979"/>
        </a:xfrm>
        <a:prstGeom prst="rect">
          <a:avLst/>
        </a:prstGeom>
        <a:solidFill>
          <a:schemeClr val="lt1">
            <a:alpha val="4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448" tIns="102870" rIns="102870" bIns="102870" numCol="1" spcCol="1270" anchor="ctr" anchorCtr="0">
          <a:noAutofit/>
        </a:bodyPr>
        <a:lstStyle/>
        <a:p>
          <a:pPr lvl="0" algn="l" defTabSz="1200150">
            <a:lnSpc>
              <a:spcPct val="90000"/>
            </a:lnSpc>
            <a:spcBef>
              <a:spcPct val="0"/>
            </a:spcBef>
            <a:spcAft>
              <a:spcPct val="35000"/>
            </a:spcAft>
          </a:pPr>
          <a:r>
            <a:rPr lang="tr-TR" sz="2700" b="1" kern="1200" dirty="0" smtClean="0">
              <a:latin typeface="Bodoni MT Condensed" panose="02070606080606020203" pitchFamily="18" charset="0"/>
            </a:rPr>
            <a:t>Sonuç</a:t>
          </a:r>
          <a:endParaRPr lang="tr-TR" sz="2700" b="1" kern="1200" dirty="0">
            <a:latin typeface="Bodoni MT Condensed" panose="02070606080606020203" pitchFamily="18" charset="0"/>
          </a:endParaRPr>
        </a:p>
      </dsp:txBody>
      <dsp:txXfrm>
        <a:off x="1256609" y="5929737"/>
        <a:ext cx="3238334" cy="1011979"/>
      </dsp:txXfrm>
    </dsp:sp>
    <dsp:sp modelId="{D4A7CADC-C52B-4376-8D11-410C83D6C9EE}">
      <dsp:nvSpPr>
        <dsp:cNvPr id="0" name=""/>
        <dsp:cNvSpPr/>
      </dsp:nvSpPr>
      <dsp:spPr>
        <a:xfrm>
          <a:off x="1121679" y="5783562"/>
          <a:ext cx="708385" cy="1062578"/>
        </a:xfrm>
        <a:prstGeom prst="rect">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B5CFD2-88FE-4501-8365-B825CBADB9EB}">
      <dsp:nvSpPr>
        <dsp:cNvPr id="0" name=""/>
        <dsp:cNvSpPr/>
      </dsp:nvSpPr>
      <dsp:spPr>
        <a:xfrm>
          <a:off x="-4938900" y="-756790"/>
          <a:ext cx="5882133" cy="5882133"/>
        </a:xfrm>
        <a:prstGeom prst="blockArc">
          <a:avLst>
            <a:gd name="adj1" fmla="val 18900000"/>
            <a:gd name="adj2" fmla="val 2700000"/>
            <a:gd name="adj3" fmla="val 367"/>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591D41-8725-41FE-A870-0FA9E1B223A6}">
      <dsp:nvSpPr>
        <dsp:cNvPr id="0" name=""/>
        <dsp:cNvSpPr/>
      </dsp:nvSpPr>
      <dsp:spPr>
        <a:xfrm>
          <a:off x="606644" y="436855"/>
          <a:ext cx="4985478" cy="873710"/>
        </a:xfrm>
        <a:prstGeom prst="rect">
          <a:avLst/>
        </a:prstGeom>
        <a:solidFill>
          <a:srgbClr val="D8AAB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3508" tIns="63500" rIns="63500" bIns="63500" numCol="1" spcCol="1270" anchor="ctr" anchorCtr="0">
          <a:noAutofit/>
        </a:bodyPr>
        <a:lstStyle/>
        <a:p>
          <a:pPr lvl="0" algn="l" defTabSz="1111250">
            <a:lnSpc>
              <a:spcPct val="90000"/>
            </a:lnSpc>
            <a:spcBef>
              <a:spcPct val="0"/>
            </a:spcBef>
            <a:spcAft>
              <a:spcPct val="35000"/>
            </a:spcAft>
          </a:pPr>
          <a:r>
            <a:rPr lang="tr-TR" sz="2500" kern="1200" dirty="0" smtClean="0"/>
            <a:t>Esnek taşınabilirlik</a:t>
          </a:r>
          <a:endParaRPr lang="tr-TR" sz="2500" kern="1200" dirty="0"/>
        </a:p>
      </dsp:txBody>
      <dsp:txXfrm>
        <a:off x="606644" y="436855"/>
        <a:ext cx="4985478" cy="873710"/>
      </dsp:txXfrm>
    </dsp:sp>
    <dsp:sp modelId="{676A22B0-61AE-4709-B446-FE9E1AE5CD1C}">
      <dsp:nvSpPr>
        <dsp:cNvPr id="0" name=""/>
        <dsp:cNvSpPr/>
      </dsp:nvSpPr>
      <dsp:spPr>
        <a:xfrm>
          <a:off x="60575" y="327641"/>
          <a:ext cx="1092138" cy="1092138"/>
        </a:xfrm>
        <a:prstGeom prst="ellipse">
          <a:avLst/>
        </a:prstGeom>
        <a:solidFill>
          <a:srgbClr val="FFC000">
            <a:alpha val="8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A0322D-84D5-42F3-BFFD-0EAD8DCE1066}">
      <dsp:nvSpPr>
        <dsp:cNvPr id="0" name=""/>
        <dsp:cNvSpPr/>
      </dsp:nvSpPr>
      <dsp:spPr>
        <a:xfrm>
          <a:off x="924238" y="1747420"/>
          <a:ext cx="4667885" cy="873710"/>
        </a:xfrm>
        <a:prstGeom prst="rect">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3508" tIns="63500" rIns="63500" bIns="63500" numCol="1" spcCol="1270" anchor="ctr" anchorCtr="0">
          <a:noAutofit/>
        </a:bodyPr>
        <a:lstStyle/>
        <a:p>
          <a:pPr lvl="0" algn="l" defTabSz="1111250">
            <a:lnSpc>
              <a:spcPct val="90000"/>
            </a:lnSpc>
            <a:spcBef>
              <a:spcPct val="0"/>
            </a:spcBef>
            <a:spcAft>
              <a:spcPct val="35000"/>
            </a:spcAft>
          </a:pPr>
          <a:r>
            <a:rPr lang="tr-TR" sz="2500" kern="1200" dirty="0" smtClean="0"/>
            <a:t>Hasarsız taşımaya daha uygun bir yöntem (güvenilir taşıma)</a:t>
          </a:r>
          <a:endParaRPr lang="tr-TR" sz="2500" kern="1200" dirty="0"/>
        </a:p>
      </dsp:txBody>
      <dsp:txXfrm>
        <a:off x="924238" y="1747420"/>
        <a:ext cx="4667885" cy="873710"/>
      </dsp:txXfrm>
    </dsp:sp>
    <dsp:sp modelId="{006A6AD5-7378-479C-A896-98F04001B6D0}">
      <dsp:nvSpPr>
        <dsp:cNvPr id="0" name=""/>
        <dsp:cNvSpPr/>
      </dsp:nvSpPr>
      <dsp:spPr>
        <a:xfrm>
          <a:off x="378169" y="1638207"/>
          <a:ext cx="1092138" cy="1092138"/>
        </a:xfrm>
        <a:prstGeom prst="ellipse">
          <a:avLst/>
        </a:prstGeom>
        <a:solidFill>
          <a:srgbClr val="FFC000">
            <a:alpha val="68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7E7647-657C-47EA-8F04-50D6E44E50F0}">
      <dsp:nvSpPr>
        <dsp:cNvPr id="0" name=""/>
        <dsp:cNvSpPr/>
      </dsp:nvSpPr>
      <dsp:spPr>
        <a:xfrm>
          <a:off x="606644" y="3057986"/>
          <a:ext cx="4985478" cy="873710"/>
        </a:xfrm>
        <a:prstGeom prst="rect">
          <a:avLst/>
        </a:prstGeom>
        <a:solidFill>
          <a:schemeClr val="bg2">
            <a:lumMod val="1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3508" tIns="63500" rIns="63500" bIns="63500" numCol="1" spcCol="1270" anchor="ctr" anchorCtr="0">
          <a:noAutofit/>
        </a:bodyPr>
        <a:lstStyle/>
        <a:p>
          <a:pPr lvl="0" algn="l" defTabSz="1111250">
            <a:lnSpc>
              <a:spcPct val="90000"/>
            </a:lnSpc>
            <a:spcBef>
              <a:spcPct val="0"/>
            </a:spcBef>
            <a:spcAft>
              <a:spcPct val="35000"/>
            </a:spcAft>
          </a:pPr>
          <a:r>
            <a:rPr lang="tr-TR" sz="2500" kern="1200" dirty="0" smtClean="0"/>
            <a:t>Güvenlikli Taşıma</a:t>
          </a:r>
          <a:endParaRPr lang="tr-TR" sz="2500" kern="1200" dirty="0"/>
        </a:p>
      </dsp:txBody>
      <dsp:txXfrm>
        <a:off x="606644" y="3057986"/>
        <a:ext cx="4985478" cy="873710"/>
      </dsp:txXfrm>
    </dsp:sp>
    <dsp:sp modelId="{51D3B416-9143-4FDB-81C5-426ECE0D6CEF}">
      <dsp:nvSpPr>
        <dsp:cNvPr id="0" name=""/>
        <dsp:cNvSpPr/>
      </dsp:nvSpPr>
      <dsp:spPr>
        <a:xfrm>
          <a:off x="60575" y="2948772"/>
          <a:ext cx="1092138" cy="1092138"/>
        </a:xfrm>
        <a:prstGeom prst="ellipse">
          <a:avLst/>
        </a:prstGeom>
        <a:solidFill>
          <a:srgbClr val="FFC000">
            <a:alpha val="87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C0EA2-C893-468B-90CC-8534D0DFB1C6}">
      <dsp:nvSpPr>
        <dsp:cNvPr id="0" name=""/>
        <dsp:cNvSpPr/>
      </dsp:nvSpPr>
      <dsp:spPr>
        <a:xfrm rot="5400000">
          <a:off x="3492388" y="-1312345"/>
          <a:ext cx="849694" cy="3686809"/>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a:outerShdw blurRad="50800" dist="25400" algn="bl"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199136" tIns="199136" rIns="199136" bIns="199136" numCol="1" spcCol="1270" anchor="ctr" anchorCtr="0">
          <a:noAutofit/>
        </a:bodyPr>
        <a:lstStyle/>
        <a:p>
          <a:pPr marL="285750" lvl="1" indent="-285750" algn="l" defTabSz="1244600">
            <a:lnSpc>
              <a:spcPct val="90000"/>
            </a:lnSpc>
            <a:spcBef>
              <a:spcPct val="0"/>
            </a:spcBef>
            <a:spcAft>
              <a:spcPct val="15000"/>
            </a:spcAft>
            <a:buChar char="••"/>
          </a:pPr>
          <a:r>
            <a:rPr lang="tr-TR" sz="2800" kern="1200" dirty="0" smtClean="0"/>
            <a:t>E-mühür</a:t>
          </a:r>
          <a:endParaRPr lang="tr-TR" sz="2800" kern="1200" noProof="0" dirty="0"/>
        </a:p>
      </dsp:txBody>
      <dsp:txXfrm rot="-5400000">
        <a:off x="2073831" y="147691"/>
        <a:ext cx="3645330" cy="766736"/>
      </dsp:txXfrm>
    </dsp:sp>
    <dsp:sp modelId="{416523E1-7AFD-424A-9181-D4DF01DE7770}">
      <dsp:nvSpPr>
        <dsp:cNvPr id="0" name=""/>
        <dsp:cNvSpPr/>
      </dsp:nvSpPr>
      <dsp:spPr>
        <a:xfrm>
          <a:off x="0" y="0"/>
          <a:ext cx="2073830" cy="1062118"/>
        </a:xfrm>
        <a:prstGeom prst="roundRect">
          <a:avLst/>
        </a:prstGeom>
        <a:solidFill>
          <a:schemeClr val="accent2">
            <a:hueOff val="0"/>
            <a:satOff val="0"/>
            <a:lumOff val="0"/>
            <a:alphaOff val="0"/>
          </a:schemeClr>
        </a:solidFill>
        <a:ln>
          <a:noFill/>
        </a:ln>
        <a:effectLst/>
        <a:scene3d>
          <a:camera prst="orthographicFront">
            <a:rot lat="0" lon="0" rev="0"/>
          </a:camera>
          <a:lightRig rig="brightRoom" dir="tl">
            <a:rot lat="0" lon="0" rev="1800000"/>
          </a:lightRig>
        </a:scene3d>
        <a:sp3d contourW="10160" prstMaterial="dkEdge">
          <a:bevelT w="38100" h="50800" prst="angle"/>
          <a:contourClr>
            <a:schemeClr val="accent2">
              <a:hueOff val="0"/>
              <a:satOff val="0"/>
              <a:lumOff val="0"/>
              <a:alphaOff val="0"/>
              <a:shade val="40000"/>
              <a:satMod val="15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kern="1200" noProof="0" dirty="0" smtClean="0"/>
            <a:t>Birinci Düzey Teknoloji</a:t>
          </a:r>
          <a:endParaRPr lang="tr-TR" sz="2000" kern="1200" noProof="0" dirty="0"/>
        </a:p>
      </dsp:txBody>
      <dsp:txXfrm>
        <a:off x="51848" y="51848"/>
        <a:ext cx="1970134" cy="958422"/>
      </dsp:txXfrm>
    </dsp:sp>
    <dsp:sp modelId="{FD06C747-9AA8-47B0-8236-EB479BDCCDD3}">
      <dsp:nvSpPr>
        <dsp:cNvPr id="0" name=""/>
        <dsp:cNvSpPr/>
      </dsp:nvSpPr>
      <dsp:spPr>
        <a:xfrm rot="5400000">
          <a:off x="3492388" y="-250227"/>
          <a:ext cx="849694" cy="3686809"/>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a:outerShdw blurRad="50800" dist="25400" algn="bl"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199136" tIns="199136" rIns="199136" bIns="199136" numCol="1" spcCol="1270" anchor="ctr" anchorCtr="0">
          <a:noAutofit/>
        </a:bodyPr>
        <a:lstStyle/>
        <a:p>
          <a:pPr marL="285750" lvl="1" indent="-285750" algn="l" defTabSz="1244600">
            <a:lnSpc>
              <a:spcPct val="90000"/>
            </a:lnSpc>
            <a:spcBef>
              <a:spcPct val="0"/>
            </a:spcBef>
            <a:spcAft>
              <a:spcPct val="15000"/>
            </a:spcAft>
            <a:buChar char="••"/>
          </a:pPr>
          <a:r>
            <a:rPr lang="tr-TR" sz="2800" kern="1200" noProof="0" dirty="0" smtClean="0"/>
            <a:t>E-mühür+ GPS</a:t>
          </a:r>
          <a:endParaRPr lang="tr-TR" sz="2800" kern="1200" noProof="0" dirty="0"/>
        </a:p>
      </dsp:txBody>
      <dsp:txXfrm rot="-5400000">
        <a:off x="2073831" y="1209809"/>
        <a:ext cx="3645330" cy="766736"/>
      </dsp:txXfrm>
    </dsp:sp>
    <dsp:sp modelId="{89AF2FD7-4AC6-4C4E-8A89-D351A0BC1398}">
      <dsp:nvSpPr>
        <dsp:cNvPr id="0" name=""/>
        <dsp:cNvSpPr/>
      </dsp:nvSpPr>
      <dsp:spPr>
        <a:xfrm>
          <a:off x="0" y="1062118"/>
          <a:ext cx="2073830" cy="1062118"/>
        </a:xfrm>
        <a:prstGeom prst="roundRect">
          <a:avLst/>
        </a:prstGeom>
        <a:solidFill>
          <a:schemeClr val="accent3">
            <a:hueOff val="0"/>
            <a:satOff val="0"/>
            <a:lumOff val="0"/>
            <a:alphaOff val="0"/>
          </a:schemeClr>
        </a:solidFill>
        <a:ln>
          <a:noFill/>
        </a:ln>
        <a:effectLst/>
        <a:scene3d>
          <a:camera prst="orthographicFront">
            <a:rot lat="0" lon="0" rev="0"/>
          </a:camera>
          <a:lightRig rig="brightRoom" dir="tl">
            <a:rot lat="0" lon="0" rev="1800000"/>
          </a:lightRig>
        </a:scene3d>
        <a:sp3d contourW="10160" prstMaterial="dkEdge">
          <a:bevelT w="38100" h="50800" prst="angle"/>
          <a:contourClr>
            <a:schemeClr val="accent3">
              <a:hueOff val="0"/>
              <a:satOff val="0"/>
              <a:lumOff val="0"/>
              <a:alphaOff val="0"/>
              <a:shade val="40000"/>
              <a:satMod val="15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kern="1200" noProof="0" dirty="0" smtClean="0"/>
            <a:t>İkinci Düzey Teknoloji</a:t>
          </a:r>
          <a:endParaRPr lang="tr-TR" sz="2000" kern="1200" noProof="0" dirty="0"/>
        </a:p>
      </dsp:txBody>
      <dsp:txXfrm>
        <a:off x="51848" y="1113966"/>
        <a:ext cx="1970134" cy="958422"/>
      </dsp:txXfrm>
    </dsp:sp>
    <dsp:sp modelId="{94F352E3-E207-489F-AFAC-76BB3D3E04DE}">
      <dsp:nvSpPr>
        <dsp:cNvPr id="0" name=""/>
        <dsp:cNvSpPr/>
      </dsp:nvSpPr>
      <dsp:spPr>
        <a:xfrm rot="5400000">
          <a:off x="3492388" y="800351"/>
          <a:ext cx="849694" cy="3686809"/>
        </a:xfrm>
        <a:prstGeom prst="round2Same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a:outerShdw blurRad="50800" dist="25400" algn="bl"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199136" tIns="199136" rIns="199136" bIns="199136" numCol="1" spcCol="1270" anchor="ctr" anchorCtr="0">
          <a:noAutofit/>
        </a:bodyPr>
        <a:lstStyle/>
        <a:p>
          <a:pPr marL="285750" lvl="1" indent="-285750" algn="l" defTabSz="1244600">
            <a:lnSpc>
              <a:spcPct val="90000"/>
            </a:lnSpc>
            <a:spcBef>
              <a:spcPct val="0"/>
            </a:spcBef>
            <a:spcAft>
              <a:spcPct val="15000"/>
            </a:spcAft>
            <a:buChar char="••"/>
          </a:pPr>
          <a:r>
            <a:rPr lang="tr-TR" sz="2800" kern="1200" dirty="0" smtClean="0"/>
            <a:t>X-ray </a:t>
          </a:r>
          <a:endParaRPr lang="tr-TR" sz="2800" kern="1200" noProof="0" dirty="0"/>
        </a:p>
      </dsp:txBody>
      <dsp:txXfrm rot="-5400000">
        <a:off x="2073831" y="2260388"/>
        <a:ext cx="3645330" cy="766736"/>
      </dsp:txXfrm>
    </dsp:sp>
    <dsp:sp modelId="{73825223-DA8A-4619-9D6E-106BD161412E}">
      <dsp:nvSpPr>
        <dsp:cNvPr id="0" name=""/>
        <dsp:cNvSpPr/>
      </dsp:nvSpPr>
      <dsp:spPr>
        <a:xfrm>
          <a:off x="0" y="2124236"/>
          <a:ext cx="2073830" cy="1062118"/>
        </a:xfrm>
        <a:prstGeom prst="roundRect">
          <a:avLst/>
        </a:prstGeom>
        <a:solidFill>
          <a:schemeClr val="accent4">
            <a:hueOff val="0"/>
            <a:satOff val="0"/>
            <a:lumOff val="0"/>
            <a:alphaOff val="0"/>
          </a:schemeClr>
        </a:solidFill>
        <a:ln>
          <a:noFill/>
        </a:ln>
        <a:effectLst/>
        <a:scene3d>
          <a:camera prst="orthographicFront">
            <a:rot lat="0" lon="0" rev="0"/>
          </a:camera>
          <a:lightRig rig="brightRoom" dir="tl">
            <a:rot lat="0" lon="0" rev="1800000"/>
          </a:lightRig>
        </a:scene3d>
        <a:sp3d contourW="10160" prstMaterial="dkEdge">
          <a:bevelT w="38100" h="50800" prst="angle"/>
          <a:contourClr>
            <a:schemeClr val="accent4">
              <a:hueOff val="0"/>
              <a:satOff val="0"/>
              <a:lumOff val="0"/>
              <a:alphaOff val="0"/>
              <a:shade val="40000"/>
              <a:satMod val="15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kern="1200" noProof="0" dirty="0" smtClean="0"/>
            <a:t>Üçüncü Düzey Teknoloji</a:t>
          </a:r>
          <a:endParaRPr lang="tr-TR" sz="2000" kern="1200" noProof="0" dirty="0"/>
        </a:p>
      </dsp:txBody>
      <dsp:txXfrm>
        <a:off x="51848" y="2176084"/>
        <a:ext cx="1970134" cy="958422"/>
      </dsp:txXfrm>
    </dsp:sp>
    <dsp:sp modelId="{10E36AE1-379C-4297-A5F8-7D9AA188BF3F}">
      <dsp:nvSpPr>
        <dsp:cNvPr id="0" name=""/>
        <dsp:cNvSpPr/>
      </dsp:nvSpPr>
      <dsp:spPr>
        <a:xfrm rot="5400000">
          <a:off x="3492388" y="1862469"/>
          <a:ext cx="849694" cy="3686809"/>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a:outerShdw blurRad="50800" dist="25400" algn="bl"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199136" tIns="199136" rIns="199136" bIns="199136" numCol="1" spcCol="1270" anchor="ctr" anchorCtr="0">
          <a:noAutofit/>
        </a:bodyPr>
        <a:lstStyle/>
        <a:p>
          <a:pPr marL="285750" lvl="1" indent="-285750" algn="l" defTabSz="1244600">
            <a:lnSpc>
              <a:spcPct val="90000"/>
            </a:lnSpc>
            <a:spcBef>
              <a:spcPct val="0"/>
            </a:spcBef>
            <a:spcAft>
              <a:spcPct val="15000"/>
            </a:spcAft>
            <a:buChar char="••"/>
          </a:pPr>
          <a:r>
            <a:rPr lang="tr-TR" sz="2800" kern="1200" noProof="0" dirty="0" smtClean="0"/>
            <a:t>Akıllı Konteyner</a:t>
          </a:r>
          <a:endParaRPr lang="tr-TR" sz="2800" kern="1200" noProof="0" dirty="0"/>
        </a:p>
      </dsp:txBody>
      <dsp:txXfrm rot="-5400000">
        <a:off x="2073831" y="3322506"/>
        <a:ext cx="3645330" cy="766736"/>
      </dsp:txXfrm>
    </dsp:sp>
    <dsp:sp modelId="{67BFF17E-1035-4C08-BD7C-B33158093FEF}">
      <dsp:nvSpPr>
        <dsp:cNvPr id="0" name=""/>
        <dsp:cNvSpPr/>
      </dsp:nvSpPr>
      <dsp:spPr>
        <a:xfrm>
          <a:off x="0" y="3186354"/>
          <a:ext cx="2073830" cy="1062118"/>
        </a:xfrm>
        <a:prstGeom prst="roundRect">
          <a:avLst/>
        </a:prstGeom>
        <a:solidFill>
          <a:schemeClr val="accent5">
            <a:hueOff val="0"/>
            <a:satOff val="0"/>
            <a:lumOff val="0"/>
            <a:alphaOff val="0"/>
          </a:schemeClr>
        </a:solidFill>
        <a:ln>
          <a:noFill/>
        </a:ln>
        <a:effectLst/>
        <a:scene3d>
          <a:camera prst="orthographicFront">
            <a:rot lat="0" lon="0" rev="0"/>
          </a:camera>
          <a:lightRig rig="brightRoom" dir="tl">
            <a:rot lat="0" lon="0" rev="1800000"/>
          </a:lightRig>
        </a:scene3d>
        <a:sp3d contourW="10160" prstMaterial="dkEdge">
          <a:bevelT w="38100" h="50800" prst="angle"/>
          <a:contourClr>
            <a:schemeClr val="accent5">
              <a:hueOff val="0"/>
              <a:satOff val="0"/>
              <a:lumOff val="0"/>
              <a:alphaOff val="0"/>
              <a:shade val="40000"/>
              <a:satMod val="15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kern="1200" noProof="0" dirty="0" smtClean="0"/>
            <a:t>Dördüncü Düzey Teknoloji</a:t>
          </a:r>
          <a:endParaRPr lang="tr-TR" sz="2000" kern="1200" noProof="0" dirty="0"/>
        </a:p>
      </dsp:txBody>
      <dsp:txXfrm>
        <a:off x="51848" y="3238202"/>
        <a:ext cx="1970134" cy="95842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088B5-2D90-4A26-8ADF-597017DA6816}">
      <dsp:nvSpPr>
        <dsp:cNvPr id="0" name=""/>
        <dsp:cNvSpPr/>
      </dsp:nvSpPr>
      <dsp:spPr>
        <a:xfrm>
          <a:off x="98149" y="994207"/>
          <a:ext cx="2921366" cy="1011165"/>
        </a:xfrm>
        <a:prstGeom prst="rect">
          <a:avLst/>
        </a:prstGeom>
        <a:solidFill>
          <a:schemeClr val="bg1">
            <a:lumMod val="8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tr-TR" sz="2200" kern="1200" dirty="0" smtClean="0"/>
            <a:t>ürüne ait bilgiler tutulabilmektedir</a:t>
          </a:r>
          <a:endParaRPr lang="tr-TR" sz="2200" kern="1200" dirty="0"/>
        </a:p>
      </dsp:txBody>
      <dsp:txXfrm>
        <a:off x="565567" y="994207"/>
        <a:ext cx="2453947" cy="1011165"/>
      </dsp:txXfrm>
    </dsp:sp>
    <dsp:sp modelId="{468F8384-0C05-4956-B7A8-C97738D3C70C}">
      <dsp:nvSpPr>
        <dsp:cNvPr id="0" name=""/>
        <dsp:cNvSpPr/>
      </dsp:nvSpPr>
      <dsp:spPr>
        <a:xfrm>
          <a:off x="216020" y="72002"/>
          <a:ext cx="1142828" cy="1142828"/>
        </a:xfrm>
        <a:prstGeom prst="ellipse">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533650">
            <a:lnSpc>
              <a:spcPct val="90000"/>
            </a:lnSpc>
            <a:spcBef>
              <a:spcPct val="0"/>
            </a:spcBef>
            <a:spcAft>
              <a:spcPct val="35000"/>
            </a:spcAft>
          </a:pPr>
          <a:r>
            <a:rPr lang="tr-TR" sz="5700" kern="1200" dirty="0" smtClean="0"/>
            <a:t>1</a:t>
          </a:r>
          <a:endParaRPr lang="tr-TR" sz="5700" kern="1200" dirty="0"/>
        </a:p>
      </dsp:txBody>
      <dsp:txXfrm>
        <a:off x="383383" y="239365"/>
        <a:ext cx="808102" cy="808102"/>
      </dsp:txXfrm>
    </dsp:sp>
    <dsp:sp modelId="{6780BF68-FF17-453D-90A3-17E62B40FA10}">
      <dsp:nvSpPr>
        <dsp:cNvPr id="0" name=""/>
        <dsp:cNvSpPr/>
      </dsp:nvSpPr>
      <dsp:spPr>
        <a:xfrm>
          <a:off x="3240355" y="1162081"/>
          <a:ext cx="3350513" cy="2473036"/>
        </a:xfrm>
        <a:prstGeom prst="rect">
          <a:avLst/>
        </a:prstGeom>
        <a:solidFill>
          <a:schemeClr val="bg1">
            <a:lumMod val="8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pPr>
          <a:r>
            <a:rPr lang="tr-TR" sz="2200" kern="1200" dirty="0" smtClean="0"/>
            <a:t>ürüne ait bilgiler güncellenebilmektedir</a:t>
          </a:r>
          <a:endParaRPr lang="tr-TR" sz="2200" kern="1200" dirty="0"/>
        </a:p>
      </dsp:txBody>
      <dsp:txXfrm>
        <a:off x="3776437" y="1162081"/>
        <a:ext cx="2814431" cy="2473036"/>
      </dsp:txXfrm>
    </dsp:sp>
    <dsp:sp modelId="{4F99912A-A0E7-4C41-B715-73F33EB89848}">
      <dsp:nvSpPr>
        <dsp:cNvPr id="0" name=""/>
        <dsp:cNvSpPr/>
      </dsp:nvSpPr>
      <dsp:spPr>
        <a:xfrm>
          <a:off x="3320155" y="443033"/>
          <a:ext cx="1142828" cy="1142828"/>
        </a:xfrm>
        <a:prstGeom prst="ellipse">
          <a:avLst/>
        </a:prstGeom>
        <a:solidFill>
          <a:srgbClr val="9900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533650">
            <a:lnSpc>
              <a:spcPct val="90000"/>
            </a:lnSpc>
            <a:spcBef>
              <a:spcPct val="0"/>
            </a:spcBef>
            <a:spcAft>
              <a:spcPct val="35000"/>
            </a:spcAft>
          </a:pPr>
          <a:r>
            <a:rPr lang="tr-TR" sz="5700" kern="1200" dirty="0" smtClean="0"/>
            <a:t>2</a:t>
          </a:r>
          <a:endParaRPr lang="tr-TR" sz="5700" kern="1200" dirty="0"/>
        </a:p>
      </dsp:txBody>
      <dsp:txXfrm>
        <a:off x="3487518" y="610396"/>
        <a:ext cx="808102" cy="8081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8A5346-7D1C-4E02-A8CF-8DD7615F84A6}">
      <dsp:nvSpPr>
        <dsp:cNvPr id="0" name=""/>
        <dsp:cNvSpPr/>
      </dsp:nvSpPr>
      <dsp:spPr>
        <a:xfrm>
          <a:off x="0" y="364604"/>
          <a:ext cx="4258816" cy="4258816"/>
        </a:xfrm>
        <a:prstGeom prst="quadArrow">
          <a:avLst>
            <a:gd name="adj1" fmla="val 2000"/>
            <a:gd name="adj2" fmla="val 4000"/>
            <a:gd name="adj3" fmla="val 5000"/>
          </a:avLst>
        </a:prstGeom>
        <a:solidFill>
          <a:srgbClr val="FFC000"/>
        </a:solidFill>
        <a:ln>
          <a:noFill/>
        </a:ln>
        <a:effectLst/>
      </dsp:spPr>
      <dsp:style>
        <a:lnRef idx="0">
          <a:scrgbClr r="0" g="0" b="0"/>
        </a:lnRef>
        <a:fillRef idx="1">
          <a:scrgbClr r="0" g="0" b="0"/>
        </a:fillRef>
        <a:effectRef idx="0">
          <a:scrgbClr r="0" g="0" b="0"/>
        </a:effectRef>
        <a:fontRef idx="minor"/>
      </dsp:style>
    </dsp:sp>
    <dsp:sp modelId="{8ADE736D-5759-4BC2-87E4-55D327AD366A}">
      <dsp:nvSpPr>
        <dsp:cNvPr id="0" name=""/>
        <dsp:cNvSpPr/>
      </dsp:nvSpPr>
      <dsp:spPr>
        <a:xfrm>
          <a:off x="276823" y="641427"/>
          <a:ext cx="1703526" cy="1703526"/>
        </a:xfrm>
        <a:prstGeom prst="roundRect">
          <a:avLst/>
        </a:prstGeom>
        <a:gradFill flip="none" rotWithShape="0">
          <a:gsLst>
            <a:gs pos="0">
              <a:srgbClr val="990033">
                <a:shade val="30000"/>
                <a:satMod val="115000"/>
              </a:srgbClr>
            </a:gs>
            <a:gs pos="50000">
              <a:srgbClr val="990033">
                <a:shade val="67500"/>
                <a:satMod val="115000"/>
              </a:srgbClr>
            </a:gs>
            <a:gs pos="100000">
              <a:srgbClr val="990033">
                <a:shade val="100000"/>
                <a:satMod val="115000"/>
              </a:srgbClr>
            </a:gs>
          </a:gsLst>
          <a:lin ang="5400000" scaled="1"/>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u="sng" kern="1200" dirty="0" smtClean="0">
              <a:solidFill>
                <a:schemeClr val="bg1"/>
              </a:solidFill>
              <a:hlinkClick xmlns:r="http://schemas.openxmlformats.org/officeDocument/2006/relationships" r:id="" action="ppaction://hlinksldjump"/>
            </a:rPr>
            <a:t>1</a:t>
          </a:r>
          <a:endParaRPr lang="tr-TR" sz="6500" u="sng" kern="1200" dirty="0">
            <a:solidFill>
              <a:schemeClr val="bg1"/>
            </a:solidFill>
          </a:endParaRPr>
        </a:p>
      </dsp:txBody>
      <dsp:txXfrm>
        <a:off x="359982" y="724586"/>
        <a:ext cx="1537208" cy="1537208"/>
      </dsp:txXfrm>
    </dsp:sp>
    <dsp:sp modelId="{512002A7-17A9-4E01-91CF-414DE5281ABA}">
      <dsp:nvSpPr>
        <dsp:cNvPr id="0" name=""/>
        <dsp:cNvSpPr/>
      </dsp:nvSpPr>
      <dsp:spPr>
        <a:xfrm>
          <a:off x="2327494" y="645498"/>
          <a:ext cx="1605471" cy="1695383"/>
        </a:xfrm>
        <a:prstGeom prst="roundRect">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hlinkClick xmlns:r="http://schemas.openxmlformats.org/officeDocument/2006/relationships" r:id="" action="ppaction://hlinksldjump"/>
            </a:rPr>
            <a:t>2</a:t>
          </a:r>
          <a:endParaRPr lang="tr-TR" sz="6500" kern="1200" dirty="0" smtClean="0"/>
        </a:p>
      </dsp:txBody>
      <dsp:txXfrm>
        <a:off x="2405867" y="723871"/>
        <a:ext cx="1448725" cy="1538637"/>
      </dsp:txXfrm>
    </dsp:sp>
    <dsp:sp modelId="{35B4CA1C-FAFB-4C62-B4DC-7D265CC77690}">
      <dsp:nvSpPr>
        <dsp:cNvPr id="0" name=""/>
        <dsp:cNvSpPr/>
      </dsp:nvSpPr>
      <dsp:spPr>
        <a:xfrm>
          <a:off x="276823" y="2643070"/>
          <a:ext cx="1703526" cy="1703526"/>
        </a:xfrm>
        <a:prstGeom prst="roundRect">
          <a:avLst/>
        </a:prstGeom>
        <a:gradFill flip="none" rotWithShape="0">
          <a:gsLst>
            <a:gs pos="0">
              <a:srgbClr val="00B050">
                <a:shade val="30000"/>
                <a:satMod val="115000"/>
              </a:srgbClr>
            </a:gs>
            <a:gs pos="50000">
              <a:srgbClr val="00B050">
                <a:shade val="67500"/>
                <a:satMod val="115000"/>
              </a:srgbClr>
            </a:gs>
            <a:gs pos="100000">
              <a:srgbClr val="00B050">
                <a:shade val="100000"/>
                <a:satMod val="115000"/>
              </a:srgbClr>
            </a:gs>
          </a:gsLst>
          <a:path path="circle">
            <a:fillToRect l="50000" t="50000" r="50000" b="50000"/>
          </a:path>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solidFill>
                <a:schemeClr val="bg1"/>
              </a:solidFill>
              <a:hlinkClick xmlns:r="http://schemas.openxmlformats.org/officeDocument/2006/relationships" r:id="" action="ppaction://hlinksldjump"/>
            </a:rPr>
            <a:t>3</a:t>
          </a:r>
          <a:endParaRPr lang="tr-TR" sz="6500" kern="1200" dirty="0">
            <a:solidFill>
              <a:schemeClr val="bg1"/>
            </a:solidFill>
          </a:endParaRPr>
        </a:p>
      </dsp:txBody>
      <dsp:txXfrm>
        <a:off x="359982" y="2726229"/>
        <a:ext cx="1537208" cy="1537208"/>
      </dsp:txXfrm>
    </dsp:sp>
    <dsp:sp modelId="{8852D7DF-21B7-4BCA-9DD2-8934C2E7C7CD}">
      <dsp:nvSpPr>
        <dsp:cNvPr id="0" name=""/>
        <dsp:cNvSpPr/>
      </dsp:nvSpPr>
      <dsp:spPr>
        <a:xfrm>
          <a:off x="2278466" y="2643070"/>
          <a:ext cx="1703526" cy="1703526"/>
        </a:xfrm>
        <a:prstGeom prst="roundRect">
          <a:avLst/>
        </a:prstGeom>
        <a:gradFill flip="none" rotWithShape="0">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kern="1200" dirty="0" smtClean="0">
              <a:hlinkClick xmlns:r="http://schemas.openxmlformats.org/officeDocument/2006/relationships" r:id="" action="ppaction://hlinksldjump"/>
            </a:rPr>
            <a:t>4</a:t>
          </a:r>
          <a:endParaRPr lang="tr-TR" sz="6500" kern="1200" dirty="0"/>
        </a:p>
      </dsp:txBody>
      <dsp:txXfrm>
        <a:off x="2361625" y="2726229"/>
        <a:ext cx="1537208" cy="1537208"/>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5#1" minVer="12.0">
  <dgm:title val=""/>
  <dgm:desc val=""/>
  <dgm:catLst>
    <dgm:cat type="list" pri="14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h" for="ch" forName="linNode" refType="h"/>
      <dgm:constr type="w" for="ch" forName="linNode" refType="w"/>
      <dgm:constr type="primFontSz" for="des" forName="parentText" op="equ" val="100"/>
      <dgm:constr type="primFontSz" for="des" forName="descendantText" op="equ" val="100"/>
      <dgm:constr type="primFontSz" for="des" forName="descendantText" refType="primFontSz" refFor="des" refForName="parentText" op="lte"/>
    </dgm:constr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ruleLst>
            <dgm:rule type="primFontSz" val="2"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lMarg" refType="primFontSz" fact="0.56"/>
                <dgm:constr type="rMarg" refType="primFontSz" fact="0.56"/>
              </dgm:constrLst>
              <dgm:ruleLst>
                <dgm:rule type="primFontSz" val="2"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constr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6">
  <dgm:title val="Simple 5"/>
  <dgm:desc val="Simple 5"/>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AA97A3D-25FC-4D7A-AA33-8330FA14AC91}" type="datetimeFigureOut">
              <a:rPr lang="tr-TR" smtClean="0"/>
              <a:t>8.2.2016</a:t>
            </a:fld>
            <a:endParaRPr lang="tr-TR"/>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B31956-1E50-4C91-A0AC-78E94883F9DF}" type="slidenum">
              <a:rPr lang="tr-TR" smtClean="0"/>
              <a:t>‹#›</a:t>
            </a:fld>
            <a:endParaRPr lang="tr-TR"/>
          </a:p>
        </p:txBody>
      </p:sp>
    </p:spTree>
    <p:extLst>
      <p:ext uri="{BB962C8B-B14F-4D97-AF65-F5344CB8AC3E}">
        <p14:creationId xmlns:p14="http://schemas.microsoft.com/office/powerpoint/2010/main" val="2570511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D668C80D-B349-48D3-9D39-13612C128F1E}" type="datetimeFigureOut">
              <a:rPr lang="en-US" smtClean="0"/>
              <a:pPr/>
              <a:t>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B64ED559-CAD0-44E7-B268-648A2643B326}" type="slidenum">
              <a:rPr lang="en-US" smtClean="0"/>
              <a:pPr/>
              <a:t>‹#›</a:t>
            </a:fld>
            <a:endParaRPr lang="en-US"/>
          </a:p>
        </p:txBody>
      </p:sp>
    </p:spTree>
    <p:extLst>
      <p:ext uri="{BB962C8B-B14F-4D97-AF65-F5344CB8AC3E}">
        <p14:creationId xmlns:p14="http://schemas.microsoft.com/office/powerpoint/2010/main" val="1644305434"/>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B64ED559-CAD0-44E7-B268-648A2643B326}"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4ED559-CAD0-44E7-B268-648A2643B326}" type="slidenum">
              <a:rPr lang="en-US" smtClean="0"/>
              <a:pPr/>
              <a:t>14</a:t>
            </a:fld>
            <a:endParaRPr lang="en-US"/>
          </a:p>
        </p:txBody>
      </p:sp>
    </p:spTree>
    <p:extLst>
      <p:ext uri="{BB962C8B-B14F-4D97-AF65-F5344CB8AC3E}">
        <p14:creationId xmlns:p14="http://schemas.microsoft.com/office/powerpoint/2010/main" val="3209601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pPr algn="l"/>
            <a:fld id="{EB33072D-4CB1-4526-90F7-8CBEF66B156A}" type="datetime8">
              <a:rPr lang="en-US" smtClean="0"/>
              <a:pPr algn="l"/>
              <a:t>2/8/2016 9:06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223760" y="6442680"/>
            <a:ext cx="548640" cy="396240"/>
          </a:xfrm>
          <a:prstGeom prst="bracketPair">
            <a:avLst>
              <a:gd name="adj" fmla="val 17949"/>
            </a:avLst>
          </a:prstGeom>
        </p:spPr>
        <p:txBody>
          <a:bodyPr/>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pPr algn="l"/>
            <a:fld id="{EB33072D-4CB1-4526-90F7-8CBEF66B156A}" type="datetime8">
              <a:rPr lang="en-US" smtClean="0"/>
              <a:pPr algn="l"/>
              <a:t>2/8/2016 9:06 PM</a:t>
            </a:fld>
            <a:endParaRPr lang="en-US" sz="1300" dirty="0">
              <a:solidFill>
                <a:schemeClr val="bg2">
                  <a:tint val="60000"/>
                  <a:satMod val="155000"/>
                </a:schemeClr>
              </a:solidFill>
            </a:endParaRPr>
          </a:p>
        </p:txBody>
      </p:sp>
      <p:sp>
        <p:nvSpPr>
          <p:cNvPr id="5" name="Footer Placeholder 4"/>
          <p:cNvSpPr>
            <a:spLocks noGrp="1"/>
          </p:cNvSpPr>
          <p:nvPr>
            <p:ph type="ftr" sz="quarter" idx="11"/>
          </p:nvPr>
        </p:nvSpPr>
        <p:spPr/>
        <p:txBody>
          <a:bodyPr/>
          <a:lstStyle/>
          <a:p>
            <a:pPr algn="r"/>
            <a:endParaRPr lang="en-US" sz="1300" dirty="0">
              <a:solidFill>
                <a:schemeClr val="bg2">
                  <a:tint val="60000"/>
                  <a:satMod val="155000"/>
                </a:schemeClr>
              </a:solidFill>
            </a:endParaRPr>
          </a:p>
        </p:txBody>
      </p:sp>
      <p:sp>
        <p:nvSpPr>
          <p:cNvPr id="6" name="Slide Number Placeholder 5"/>
          <p:cNvSpPr>
            <a:spLocks noGrp="1"/>
          </p:cNvSpPr>
          <p:nvPr>
            <p:ph type="sldNum" sz="quarter" idx="12"/>
          </p:nvPr>
        </p:nvSpPr>
        <p:spPr>
          <a:xfrm>
            <a:off x="7223760" y="6442680"/>
            <a:ext cx="548640" cy="396240"/>
          </a:xfrm>
          <a:prstGeom prst="bracketPair">
            <a:avLst>
              <a:gd name="adj" fmla="val 17949"/>
            </a:avLst>
          </a:prstGeom>
        </p:spPr>
        <p:txBody>
          <a:bodyPr/>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sz="1600" b="1" dirty="0">
              <a:solidFill>
                <a:schemeClr val="accent1"/>
              </a:solidFill>
              <a:effectLs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pPr algn="l"/>
            <a:fld id="{EB33072D-4CB1-4526-90F7-8CBEF66B156A}" type="datetime8">
              <a:rPr lang="en-US" smtClean="0"/>
              <a:pPr algn="l"/>
              <a:t>2/8/2016 9:06 PM</a:t>
            </a:fld>
            <a:endParaRPr lang="en-US" sz="1300" dirty="0">
              <a:solidFill>
                <a:schemeClr val="bg2">
                  <a:tint val="60000"/>
                  <a:satMod val="155000"/>
                </a:schemeClr>
              </a:solidFill>
            </a:endParaRPr>
          </a:p>
        </p:txBody>
      </p:sp>
      <p:sp>
        <p:nvSpPr>
          <p:cNvPr id="5" name="Footer Placeholder 4"/>
          <p:cNvSpPr>
            <a:spLocks noGrp="1"/>
          </p:cNvSpPr>
          <p:nvPr>
            <p:ph type="ftr" sz="quarter" idx="11"/>
          </p:nvPr>
        </p:nvSpPr>
        <p:spPr/>
        <p:txBody>
          <a:bodyPr/>
          <a:lstStyle/>
          <a:p>
            <a:pPr algn="r"/>
            <a:endParaRPr lang="en-US" sz="1300" dirty="0">
              <a:solidFill>
                <a:schemeClr val="bg2">
                  <a:tint val="60000"/>
                  <a:satMod val="155000"/>
                </a:schemeClr>
              </a:solidFill>
            </a:endParaRPr>
          </a:p>
        </p:txBody>
      </p:sp>
      <p:sp>
        <p:nvSpPr>
          <p:cNvPr id="6" name="Slide Number Placeholder 5"/>
          <p:cNvSpPr>
            <a:spLocks noGrp="1"/>
          </p:cNvSpPr>
          <p:nvPr>
            <p:ph type="sldNum" sz="quarter" idx="12"/>
          </p:nvPr>
        </p:nvSpPr>
        <p:spPr>
          <a:xfrm>
            <a:off x="7223760" y="6442680"/>
            <a:ext cx="548640" cy="396240"/>
          </a:xfrm>
          <a:prstGeom prst="bracketPair">
            <a:avLst>
              <a:gd name="adj" fmla="val 17949"/>
            </a:avLst>
          </a:prstGeom>
        </p:spPr>
        <p:txBody>
          <a:bodyPr/>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sz="1600" b="1" dirty="0">
              <a:solidFill>
                <a:schemeClr val="accent1"/>
              </a:solidFill>
              <a:effectLst/>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lgn="l"/>
            <a:fld id="{EB33072D-4CB1-4526-90F7-8CBEF66B156A}" type="datetime8">
              <a:rPr lang="en-US" smtClean="0"/>
              <a:pPr algn="l"/>
              <a:t>2/8/2016 9:06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223760" y="6442680"/>
            <a:ext cx="548640" cy="396240"/>
          </a:xfrm>
          <a:prstGeom prst="bracketPair">
            <a:avLst>
              <a:gd name="adj" fmla="val 17949"/>
            </a:avLst>
          </a:prstGeom>
        </p:spPr>
        <p:txBody>
          <a:bodyPr/>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FC75CA6-CEB3-47EE-8FFF-A08C61A92FF5}" type="datetime8">
              <a:rPr lang="en-US" smtClean="0"/>
              <a:pPr/>
              <a:t>2/8/2016 9:06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223760" y="6442680"/>
            <a:ext cx="548640" cy="396240"/>
          </a:xfrm>
          <a:prstGeom prst="bracketPair">
            <a:avLst>
              <a:gd name="adj" fmla="val 17949"/>
            </a:avLst>
          </a:prstGeom>
        </p:spPr>
        <p:txBody>
          <a:bodyPr/>
          <a:lstStyle/>
          <a:p>
            <a:fld id="{6CB778B2-ABB8-4902-B3EE-3A0FCCACB2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0E69DD69-238A-42B9-AFF9-52088B098C9F}" type="datetime8">
              <a:rPr lang="en-US" smtClean="0"/>
              <a:pPr/>
              <a:t>2/8/2016 9:06 PM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223760" y="6442680"/>
            <a:ext cx="548640" cy="396240"/>
          </a:xfrm>
          <a:prstGeom prst="bracketPair">
            <a:avLst>
              <a:gd name="adj" fmla="val 17949"/>
            </a:avLst>
          </a:prstGeom>
        </p:spPr>
        <p:txBody>
          <a:bodyPr/>
          <a:lstStyle/>
          <a:p>
            <a:fld id="{6CB778B2-ABB8-4902-B3EE-3A0FCCACB2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34625739-D9D7-4E26-BE37-8E7975C6553F}" type="datetime8">
              <a:rPr lang="en-US" smtClean="0"/>
              <a:pPr/>
              <a:t>2/8/2016 9:06 PM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223760" y="6442680"/>
            <a:ext cx="548640" cy="396240"/>
          </a:xfrm>
          <a:prstGeom prst="bracketPair">
            <a:avLst>
              <a:gd name="adj" fmla="val 17949"/>
            </a:avLst>
          </a:prstGeom>
        </p:spPr>
        <p:txBody>
          <a:bodyPr/>
          <a:lstStyle/>
          <a:p>
            <a:fld id="{6CB778B2-ABB8-4902-B3EE-3A0FCCACB2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C26E7-2FA5-4DDE-929E-F5297B748779}" type="datetime8">
              <a:rPr lang="en-US" smtClean="0"/>
              <a:pPr/>
              <a:t>2/8/2016 9:06 PM</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223760" y="6442680"/>
            <a:ext cx="548640" cy="396240"/>
          </a:xfrm>
          <a:prstGeom prst="bracketPair">
            <a:avLst>
              <a:gd name="adj" fmla="val 17949"/>
            </a:avLst>
          </a:prstGeom>
        </p:spPr>
        <p:txBody>
          <a:bodyPr/>
          <a:lstStyle/>
          <a:p>
            <a:fld id="{6CB778B2-ABB8-4902-B3EE-3A0FCCACB2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algn="l"/>
            <a:fld id="{EB33072D-4CB1-4526-90F7-8CBEF66B156A}" type="datetime8">
              <a:rPr lang="en-US" smtClean="0"/>
              <a:pPr algn="l"/>
              <a:t>2/8/2016 9:06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223760" y="6442680"/>
            <a:ext cx="548640" cy="396240"/>
          </a:xfrm>
          <a:prstGeom prst="bracketPair">
            <a:avLst>
              <a:gd name="adj" fmla="val 17949"/>
            </a:avLst>
          </a:prstGeom>
        </p:spPr>
        <p:txBody>
          <a:bodyPr/>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pPr algn="l"/>
            <a:fld id="{EB33072D-4CB1-4526-90F7-8CBEF66B156A}" type="datetime8">
              <a:rPr lang="en-US" smtClean="0"/>
              <a:pPr algn="l"/>
              <a:t>2/8/2016 9:06 PM</a:t>
            </a:fld>
            <a:endParaRPr lang="en-US"/>
          </a:p>
        </p:txBody>
      </p:sp>
      <p:sp>
        <p:nvSpPr>
          <p:cNvPr id="9" name="Slide Number Placeholder 8"/>
          <p:cNvSpPr>
            <a:spLocks noGrp="1"/>
          </p:cNvSpPr>
          <p:nvPr>
            <p:ph type="sldNum" sz="quarter" idx="11"/>
          </p:nvPr>
        </p:nvSpPr>
        <p:spPr>
          <a:xfrm>
            <a:off x="7223760" y="6442680"/>
            <a:ext cx="548640" cy="396240"/>
          </a:xfrm>
          <a:prstGeom prst="bracketPair">
            <a:avLst>
              <a:gd name="adj" fmla="val 17949"/>
            </a:avLst>
          </a:prstGeom>
        </p:spPr>
        <p:txBody>
          <a:bodyPr/>
          <a:lstStyle/>
          <a:p>
            <a:pPr algn="r"/>
            <a:fld id="{91AB0B45-0B29-4251-B6F0-D3632CF432BE}" type="slidenum">
              <a:rPr lang="en-US" sz="1600" smtClean="0">
                <a:solidFill>
                  <a:schemeClr val="accent1"/>
                </a:solidFill>
                <a:effectLst/>
              </a:rPr>
              <a:pPr algn="r"/>
              <a:t>‹#›</a:t>
            </a:fld>
            <a:r>
              <a:rPr lang="en-US" sz="1600" smtClean="0">
                <a:solidFill>
                  <a:schemeClr val="accent1"/>
                </a:solidFill>
                <a:effectLst/>
              </a:rPr>
              <a:t> </a:t>
            </a:r>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7956376" y="0"/>
            <a:ext cx="501824" cy="6858000"/>
          </a:xfrm>
          <a:prstGeom prst="rect">
            <a:avLst/>
          </a:prstGeom>
          <a:gradFill flip="none" rotWithShape="1">
            <a:gsLst>
              <a:gs pos="34000">
                <a:srgbClr val="990033">
                  <a:lumMod val="68000"/>
                  <a:alpha val="86000"/>
                </a:srgbClr>
              </a:gs>
              <a:gs pos="51000">
                <a:srgbClr val="990033"/>
              </a:gs>
              <a:gs pos="100000">
                <a:schemeClr val="accent1">
                  <a:tint val="23500"/>
                  <a:satMod val="160000"/>
                </a:schemeClr>
              </a:gs>
            </a:gsLst>
            <a:lin ang="8100000" scaled="1"/>
            <a:tileRect/>
          </a:gradFill>
          <a:ln w="0" cap="sq" cmpd="thickThin">
            <a:noFill/>
            <a:prstDash val="solid"/>
            <a:round/>
          </a:ln>
          <a:effectLst>
            <a:outerShdw blurRad="50800" dist="152400" dir="21540000" algn="ctr" rotWithShape="0">
              <a:schemeClr val="tx2">
                <a:lumMod val="50000"/>
                <a:alpha val="8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683568" y="6492240"/>
            <a:ext cx="2367281" cy="365760"/>
          </a:xfrm>
          <a:prstGeom prst="rect">
            <a:avLst/>
          </a:prstGeom>
        </p:spPr>
        <p:txBody>
          <a:bodyPr vert="horz" lIns="91440" tIns="45720" rIns="91440" bIns="45720" rtlCol="0" anchor="ctr"/>
          <a:lstStyle>
            <a:lvl1pPr algn="r">
              <a:defRPr sz="1200">
                <a:solidFill>
                  <a:schemeClr val="bg2"/>
                </a:solidFill>
              </a:defRPr>
            </a:lvl1pPr>
          </a:lstStyle>
          <a:p>
            <a:pPr algn="r"/>
            <a:endParaRPr lang="en-US" sz="1300" dirty="0">
              <a:solidFill>
                <a:schemeClr val="bg2">
                  <a:tint val="60000"/>
                  <a:satMod val="155000"/>
                </a:schemeClr>
              </a:solidFill>
            </a:endParaRPr>
          </a:p>
        </p:txBody>
      </p:sp>
      <p:sp>
        <p:nvSpPr>
          <p:cNvPr id="4" name="Date Placeholder 3"/>
          <p:cNvSpPr>
            <a:spLocks noGrp="1"/>
          </p:cNvSpPr>
          <p:nvPr>
            <p:ph type="dt" sz="half" idx="2"/>
          </p:nvPr>
        </p:nvSpPr>
        <p:spPr>
          <a:xfrm>
            <a:off x="4211960" y="6492240"/>
            <a:ext cx="2438399" cy="365760"/>
          </a:xfrm>
          <a:prstGeom prst="rect">
            <a:avLst/>
          </a:prstGeom>
        </p:spPr>
        <p:txBody>
          <a:bodyPr vert="horz" lIns="91440" tIns="45720" rIns="91440" bIns="45720" rtlCol="0" anchor="ctr"/>
          <a:lstStyle>
            <a:lvl1pPr algn="l">
              <a:defRPr sz="1200">
                <a:solidFill>
                  <a:schemeClr val="bg2"/>
                </a:solidFill>
              </a:defRPr>
            </a:lvl1pPr>
          </a:lstStyle>
          <a:p>
            <a:pPr algn="l"/>
            <a:fld id="{EB33072D-4CB1-4526-90F7-8CBEF66B156A}" type="datetime8">
              <a:rPr lang="en-US" smtClean="0"/>
              <a:pPr algn="l"/>
              <a:t>2/8/2016 9:06 PM</a:t>
            </a:fld>
            <a:endParaRPr lang="en-US" sz="1300" dirty="0">
              <a:solidFill>
                <a:schemeClr val="bg2">
                  <a:tint val="60000"/>
                  <a:satMod val="155000"/>
                </a:schemeClr>
              </a:solidFill>
            </a:endParaRPr>
          </a:p>
        </p:txBody>
      </p:sp>
      <p:sp>
        <p:nvSpPr>
          <p:cNvPr id="9" name="Slide Number Placeholder 5"/>
          <p:cNvSpPr>
            <a:spLocks noGrp="1"/>
          </p:cNvSpPr>
          <p:nvPr>
            <p:ph type="sldNum" sz="quarter" idx="4"/>
          </p:nvPr>
        </p:nvSpPr>
        <p:spPr>
          <a:xfrm>
            <a:off x="7155180" y="64617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lgn="r"/>
            <a:fld id="{91AB0B45-0B29-4251-B6F0-D3632CF432BE}" type="slidenum">
              <a:rPr lang="en-US" sz="1600" smtClean="0">
                <a:solidFill>
                  <a:schemeClr val="accent1"/>
                </a:solidFill>
                <a:effectLst/>
              </a:rPr>
              <a:pPr algn="r"/>
              <a:t>‹#›</a:t>
            </a:fld>
            <a:r>
              <a:rPr lang="en-US" sz="1600" dirty="0" smtClean="0">
                <a:solidFill>
                  <a:schemeClr val="accent1"/>
                </a:solidFill>
                <a:effectLst/>
              </a:rPr>
              <a:t> </a:t>
            </a:r>
            <a:endParaRPr lang="en-US" sz="1600" b="1" dirty="0">
              <a:solidFill>
                <a:schemeClr val="accent1"/>
              </a:solidFill>
              <a:effectLst/>
            </a:endParaRPr>
          </a:p>
        </p:txBody>
      </p:sp>
      <p:pic>
        <p:nvPicPr>
          <p:cNvPr id="10" name="Picture 2" descr="shipping_container"/>
          <p:cNvPicPr>
            <a:picLocks noChangeAspect="1" noChangeArrowheads="1"/>
          </p:cNvPicPr>
          <p:nvPr userDrawn="1"/>
        </p:nvPicPr>
        <p:blipFill>
          <a:blip r:embed="rId13">
            <a:duotone>
              <a:prstClr val="black"/>
              <a:schemeClr val="accent2">
                <a:tint val="45000"/>
                <a:satMod val="400000"/>
              </a:schemeClr>
            </a:duotone>
            <a:extLst>
              <a:ext uri="{BEBA8EAE-BF5A-486C-A8C5-ECC9F3942E4B}">
                <a14:imgProps xmlns:a14="http://schemas.microsoft.com/office/drawing/2010/main">
                  <a14:imgLayer r:embed="rId14">
                    <a14:imgEffect>
                      <a14:sharpenSoften amount="74000"/>
                    </a14:imgEffect>
                    <a14:imgEffect>
                      <a14:saturation sat="90000"/>
                    </a14:imgEffect>
                    <a14:imgEffect>
                      <a14:brightnessContrast bright="6000" contrast="3000"/>
                    </a14:imgEffect>
                  </a14:imgLayer>
                </a14:imgProps>
              </a:ext>
              <a:ext uri="{28A0092B-C50C-407E-A947-70E740481C1C}">
                <a14:useLocalDpi xmlns:a14="http://schemas.microsoft.com/office/drawing/2010/main" val="0"/>
              </a:ext>
            </a:extLst>
          </a:blip>
          <a:srcRect/>
          <a:stretch>
            <a:fillRect/>
          </a:stretch>
        </p:blipFill>
        <p:spPr bwMode="auto">
          <a:xfrm>
            <a:off x="6747872" y="5085184"/>
            <a:ext cx="2376264" cy="1434527"/>
          </a:xfrm>
          <a:prstGeom prst="rect">
            <a:avLst/>
          </a:prstGeom>
          <a:noFill/>
          <a:effectLst>
            <a:outerShdw blurRad="50800" dist="50800" dir="5400000" algn="ctr" rotWithShape="0">
              <a:srgbClr val="572709">
                <a:alpha val="64706"/>
              </a:srgbClr>
            </a:outerShdw>
          </a:effectLst>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iming>
    <p:tnLst>
      <p:par>
        <p:cTn id="1" dur="indefinite" restart="never" nodeType="tmRoot"/>
      </p:par>
    </p:tnLst>
  </p:timing>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microsoft.com/office/2007/relationships/hdphoto" Target="../media/hdphoto2.wdp"/><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slide" Target="slide26.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intelligent container ile ilgili görsel sonucu"/>
          <p:cNvPicPr>
            <a:picLocks noChangeAspect="1" noChangeArrowheads="1"/>
          </p:cNvPicPr>
          <p:nvPr/>
        </p:nvPicPr>
        <p:blipFill>
          <a:blip r:embed="rId2">
            <a:extLst>
              <a:ext uri="{BEBA8EAE-BF5A-486C-A8C5-ECC9F3942E4B}">
                <a14:imgProps xmlns:a14="http://schemas.microsoft.com/office/drawing/2010/main">
                  <a14:imgLayer r:embed="rId3">
                    <a14:imgEffect>
                      <a14:artisticLineDrawing trans="46000"/>
                    </a14:imgEffect>
                    <a14:imgEffect>
                      <a14:sharpenSoften amount="-4000"/>
                    </a14:imgEffect>
                  </a14:imgLayer>
                </a14:imgProps>
              </a:ext>
              <a:ext uri="{28A0092B-C50C-407E-A947-70E740481C1C}">
                <a14:useLocalDpi xmlns:a14="http://schemas.microsoft.com/office/drawing/2010/main" val="0"/>
              </a:ext>
            </a:extLst>
          </a:blip>
          <a:srcRect/>
          <a:stretch>
            <a:fillRect/>
          </a:stretch>
        </p:blipFill>
        <p:spPr bwMode="auto">
          <a:xfrm>
            <a:off x="251519" y="404664"/>
            <a:ext cx="5265585" cy="3240360"/>
          </a:xfrm>
          <a:prstGeom prst="rect">
            <a:avLst/>
          </a:prstGeom>
          <a:noFill/>
          <a:effectLst>
            <a:outerShdw blurRad="292100" dist="50800" dir="5400000" sx="102000" sy="102000" algn="ctr" rotWithShape="0">
              <a:srgbClr val="000000">
                <a:alpha val="67000"/>
              </a:srgbClr>
            </a:outerShdw>
          </a:effectLst>
          <a:extLst>
            <a:ext uri="{909E8E84-426E-40DD-AFC4-6F175D3DCCD1}">
              <a14:hiddenFill xmlns:a14="http://schemas.microsoft.com/office/drawing/2010/main">
                <a:solidFill>
                  <a:srgbClr val="FFFFFF"/>
                </a:solidFill>
              </a14:hiddenFill>
            </a:ext>
          </a:extLst>
        </p:spPr>
      </p:pic>
      <p:sp>
        <p:nvSpPr>
          <p:cNvPr id="9" name="Yuvarlatılmış Çapraz Köşeli Dikdörtgen 8"/>
          <p:cNvSpPr/>
          <p:nvPr/>
        </p:nvSpPr>
        <p:spPr>
          <a:xfrm>
            <a:off x="3059832" y="2924944"/>
            <a:ext cx="2304256" cy="504056"/>
          </a:xfrm>
          <a:prstGeom prst="round2DiagRect">
            <a:avLst/>
          </a:prstGeom>
          <a:gradFill flip="none" rotWithShape="1">
            <a:gsLst>
              <a:gs pos="0">
                <a:schemeClr val="accent1">
                  <a:tint val="66000"/>
                  <a:satMod val="160000"/>
                </a:schemeClr>
              </a:gs>
              <a:gs pos="0">
                <a:schemeClr val="accent1">
                  <a:tint val="44500"/>
                  <a:satMod val="160000"/>
                </a:schemeClr>
              </a:gs>
              <a:gs pos="49000">
                <a:schemeClr val="accent1">
                  <a:tint val="23500"/>
                  <a:satMod val="160000"/>
                </a:schemeClr>
              </a:gs>
            </a:gsLst>
            <a:path path="circle">
              <a:fillToRect l="100000" t="100000"/>
            </a:path>
            <a:tileRect r="-100000" b="-100000"/>
          </a:gradFill>
          <a:ln>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effectLst>
                  <a:outerShdw blurRad="38100" dist="38100" dir="2700000" algn="tl">
                    <a:srgbClr val="000000">
                      <a:alpha val="43137"/>
                    </a:srgbClr>
                  </a:outerShdw>
                </a:effectLst>
              </a:rPr>
              <a:t>SENSÖRLER</a:t>
            </a:r>
            <a:endParaRPr lang="tr-TR" b="1" dirty="0">
              <a:effectLst>
                <a:outerShdw blurRad="38100" dist="38100" dir="2700000" algn="tl">
                  <a:srgbClr val="000000">
                    <a:alpha val="43137"/>
                  </a:srgbClr>
                </a:outerShdw>
              </a:effectLst>
            </a:endParaRPr>
          </a:p>
        </p:txBody>
      </p:sp>
      <p:sp>
        <p:nvSpPr>
          <p:cNvPr id="10" name="Yuvarlatılmış Çapraz Köşeli Dikdörtgen 9"/>
          <p:cNvSpPr/>
          <p:nvPr/>
        </p:nvSpPr>
        <p:spPr>
          <a:xfrm>
            <a:off x="4211960" y="2077616"/>
            <a:ext cx="2304256" cy="504056"/>
          </a:xfrm>
          <a:prstGeom prst="round2DiagRect">
            <a:avLst/>
          </a:prstGeom>
          <a:gradFill flip="none" rotWithShape="1">
            <a:gsLst>
              <a:gs pos="4000">
                <a:schemeClr val="accent1">
                  <a:tint val="66000"/>
                  <a:satMod val="160000"/>
                  <a:alpha val="71000"/>
                  <a:lumMod val="75000"/>
                  <a:lumOff val="25000"/>
                </a:schemeClr>
              </a:gs>
              <a:gs pos="32000">
                <a:schemeClr val="accent1">
                  <a:tint val="44500"/>
                  <a:satMod val="160000"/>
                </a:schemeClr>
              </a:gs>
              <a:gs pos="100000">
                <a:schemeClr val="accent1">
                  <a:tint val="23500"/>
                  <a:satMod val="160000"/>
                </a:schemeClr>
              </a:gs>
            </a:gsLst>
            <a:path path="circle">
              <a:fillToRect l="100000" t="100000"/>
            </a:path>
            <a:tileRect r="-100000" b="-10000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effectLst>
                  <a:outerShdw blurRad="38100" dist="38100" dir="2700000" algn="tl">
                    <a:srgbClr val="000000">
                      <a:alpha val="43137"/>
                    </a:srgbClr>
                  </a:outerShdw>
                </a:effectLst>
              </a:rPr>
              <a:t>KONTROL ÜNİTESİ</a:t>
            </a:r>
            <a:endParaRPr lang="tr-TR" b="1" dirty="0">
              <a:effectLst>
                <a:outerShdw blurRad="38100" dist="38100" dir="2700000" algn="tl">
                  <a:srgbClr val="000000">
                    <a:alpha val="43137"/>
                  </a:srgbClr>
                </a:outerShdw>
              </a:effectLst>
            </a:endParaRPr>
          </a:p>
        </p:txBody>
      </p:sp>
      <p:graphicFrame>
        <p:nvGraphicFramePr>
          <p:cNvPr id="11" name="Diyagram 10"/>
          <p:cNvGraphicFramePr/>
          <p:nvPr>
            <p:extLst>
              <p:ext uri="{D42A27DB-BD31-4B8C-83A1-F6EECF244321}">
                <p14:modId xmlns:p14="http://schemas.microsoft.com/office/powerpoint/2010/main" val="1658306959"/>
              </p:ext>
            </p:extLst>
          </p:nvPr>
        </p:nvGraphicFramePr>
        <p:xfrm>
          <a:off x="1907704" y="4868808"/>
          <a:ext cx="5616624" cy="20162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2" name="Diyagram 11"/>
          <p:cNvGraphicFramePr/>
          <p:nvPr>
            <p:extLst>
              <p:ext uri="{D42A27DB-BD31-4B8C-83A1-F6EECF244321}">
                <p14:modId xmlns:p14="http://schemas.microsoft.com/office/powerpoint/2010/main" val="248088235"/>
              </p:ext>
            </p:extLst>
          </p:nvPr>
        </p:nvGraphicFramePr>
        <p:xfrm>
          <a:off x="4932040" y="-400856"/>
          <a:ext cx="3888432" cy="563005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2515983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idx="4294967295"/>
          </p:nvPr>
        </p:nvSpPr>
        <p:spPr>
          <a:xfrm>
            <a:off x="467544" y="260648"/>
            <a:ext cx="6192688" cy="1143000"/>
          </a:xfrm>
        </p:spPr>
        <p:txBody>
          <a:bodyPr>
            <a:normAutofit fontScale="90000"/>
          </a:bodyPr>
          <a:lstStyle/>
          <a:p>
            <a:pPr lvl="0" algn="ctr"/>
            <a:r>
              <a:rPr lang="tr-TR" b="1" dirty="0"/>
              <a:t>Konteyner Güvenliğinde Kullanılan Teknolojiler</a:t>
            </a:r>
            <a:endParaRPr lang="tr-TR"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345413928"/>
              </p:ext>
            </p:extLst>
          </p:nvPr>
        </p:nvGraphicFramePr>
        <p:xfrm>
          <a:off x="611560" y="1988840"/>
          <a:ext cx="5760640"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Bulut 2"/>
          <p:cNvSpPr/>
          <p:nvPr/>
        </p:nvSpPr>
        <p:spPr>
          <a:xfrm>
            <a:off x="2267744" y="1628800"/>
            <a:ext cx="5688632" cy="1584176"/>
          </a:xfrm>
          <a:prstGeom prst="cloud">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anose="05000000000000000000" pitchFamily="2" charset="2"/>
              <a:buChar char="§"/>
            </a:pPr>
            <a:r>
              <a:rPr lang="tr-TR" dirty="0" smtClean="0"/>
              <a:t>RFID teknolojisi kullanılır.</a:t>
            </a:r>
          </a:p>
          <a:p>
            <a:pPr marL="285750" indent="-285750" algn="ctr">
              <a:buFont typeface="Wingdings" panose="05000000000000000000" pitchFamily="2" charset="2"/>
              <a:buChar char="§"/>
            </a:pPr>
            <a:r>
              <a:rPr lang="tr-TR" dirty="0" smtClean="0"/>
              <a:t>Konteyner Kapılarında yer alır.</a:t>
            </a:r>
          </a:p>
          <a:p>
            <a:pPr marL="285750" indent="-285750" algn="ctr">
              <a:buFont typeface="Wingdings" panose="05000000000000000000" pitchFamily="2" charset="2"/>
              <a:buChar char="§"/>
            </a:pPr>
            <a:r>
              <a:rPr lang="tr-TR" dirty="0" smtClean="0"/>
              <a:t>Zorlanmalarda alarm vermektedir</a:t>
            </a:r>
          </a:p>
          <a:p>
            <a:pPr algn="ctr"/>
            <a:r>
              <a:rPr lang="tr-TR" dirty="0" smtClean="0"/>
              <a:t> </a:t>
            </a:r>
          </a:p>
        </p:txBody>
      </p:sp>
      <p:sp>
        <p:nvSpPr>
          <p:cNvPr id="5" name="Bulut 4"/>
          <p:cNvSpPr/>
          <p:nvPr/>
        </p:nvSpPr>
        <p:spPr>
          <a:xfrm>
            <a:off x="2267744" y="2708920"/>
            <a:ext cx="5688632" cy="1584176"/>
          </a:xfrm>
          <a:prstGeom prst="cloud">
            <a:avLst/>
          </a:prstGeom>
          <a:solidFill>
            <a:srgbClr val="9900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anose="05000000000000000000" pitchFamily="2" charset="2"/>
              <a:buChar char="§"/>
            </a:pPr>
            <a:r>
              <a:rPr lang="tr-TR" dirty="0"/>
              <a:t>GPS ile </a:t>
            </a:r>
            <a:r>
              <a:rPr lang="tr-TR" dirty="0" smtClean="0"/>
              <a:t>rotasında </a:t>
            </a:r>
            <a:r>
              <a:rPr lang="tr-TR" dirty="0"/>
              <a:t>değişiklik yapılan konteynerlerin de sistem üzerinden görünebilmesine olanak vermektedir</a:t>
            </a:r>
            <a:r>
              <a:rPr lang="tr-TR" dirty="0" smtClean="0"/>
              <a:t> </a:t>
            </a:r>
          </a:p>
        </p:txBody>
      </p:sp>
      <p:sp>
        <p:nvSpPr>
          <p:cNvPr id="6" name="Bulut 5"/>
          <p:cNvSpPr/>
          <p:nvPr/>
        </p:nvSpPr>
        <p:spPr>
          <a:xfrm>
            <a:off x="2267744" y="3861048"/>
            <a:ext cx="5688632" cy="1584176"/>
          </a:xfrm>
          <a:prstGeom prst="cloud">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solidFill>
                  <a:schemeClr val="tx1"/>
                </a:solidFill>
              </a:rPr>
              <a:t>X ışını göndererek içerisinde zararlı madde olup olmadığının incelenmesi ile konteyner dışarıdan taranmaktadır</a:t>
            </a:r>
            <a:endParaRPr lang="tr-TR" sz="2000" b="1" dirty="0" smtClean="0">
              <a:solidFill>
                <a:schemeClr val="tx1"/>
              </a:solidFill>
            </a:endParaRPr>
          </a:p>
        </p:txBody>
      </p:sp>
      <p:sp>
        <p:nvSpPr>
          <p:cNvPr id="7" name="Bulut 6"/>
          <p:cNvSpPr/>
          <p:nvPr/>
        </p:nvSpPr>
        <p:spPr>
          <a:xfrm>
            <a:off x="2455168" y="4653136"/>
            <a:ext cx="4061048" cy="2204864"/>
          </a:xfrm>
          <a:prstGeom prst="cloud">
            <a:avLst/>
          </a:prstGeom>
          <a:gradFill>
            <a:gsLst>
              <a:gs pos="0">
                <a:srgbClr val="FFC000"/>
              </a:gs>
              <a:gs pos="84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solidFill>
                  <a:schemeClr val="tx1"/>
                </a:solidFill>
              </a:rPr>
              <a:t>RFID, GPS, </a:t>
            </a:r>
            <a:r>
              <a:rPr lang="tr-TR" sz="2000" dirty="0" smtClean="0">
                <a:solidFill>
                  <a:schemeClr val="tx1"/>
                </a:solidFill>
              </a:rPr>
              <a:t>yazılım, </a:t>
            </a:r>
            <a:r>
              <a:rPr lang="tr-TR" sz="2000" dirty="0" err="1" smtClean="0">
                <a:solidFill>
                  <a:schemeClr val="tx1"/>
                </a:solidFill>
              </a:rPr>
              <a:t>wireless</a:t>
            </a:r>
            <a:r>
              <a:rPr lang="tr-TR" sz="2000" dirty="0" smtClean="0">
                <a:solidFill>
                  <a:schemeClr val="tx1"/>
                </a:solidFill>
              </a:rPr>
              <a:t> </a:t>
            </a:r>
            <a:r>
              <a:rPr lang="tr-TR" sz="2000" dirty="0" err="1">
                <a:solidFill>
                  <a:schemeClr val="tx1"/>
                </a:solidFill>
              </a:rPr>
              <a:t>sensörler</a:t>
            </a:r>
            <a:r>
              <a:rPr lang="tr-TR" sz="2000" dirty="0">
                <a:solidFill>
                  <a:schemeClr val="tx1"/>
                </a:solidFill>
              </a:rPr>
              <a:t> </a:t>
            </a:r>
            <a:r>
              <a:rPr lang="tr-TR" sz="2000" dirty="0" smtClean="0">
                <a:solidFill>
                  <a:schemeClr val="tx1"/>
                </a:solidFill>
              </a:rPr>
              <a:t>teknolojilerinin </a:t>
            </a:r>
            <a:r>
              <a:rPr lang="tr-TR" sz="2000" dirty="0">
                <a:solidFill>
                  <a:schemeClr val="tx1"/>
                </a:solidFill>
              </a:rPr>
              <a:t>bir konteyner </a:t>
            </a:r>
            <a:r>
              <a:rPr lang="tr-TR" sz="2000" b="1" dirty="0">
                <a:solidFill>
                  <a:schemeClr val="tx1"/>
                </a:solidFill>
              </a:rPr>
              <a:t>içerisinde</a:t>
            </a:r>
            <a:r>
              <a:rPr lang="tr-TR" sz="2000" dirty="0">
                <a:solidFill>
                  <a:schemeClr val="tx1"/>
                </a:solidFill>
              </a:rPr>
              <a:t> </a:t>
            </a:r>
            <a:r>
              <a:rPr lang="tr-TR" sz="2000" dirty="0" smtClean="0">
                <a:solidFill>
                  <a:schemeClr val="tx1"/>
                </a:solidFill>
              </a:rPr>
              <a:t>kullanılmasıdır</a:t>
            </a:r>
            <a:endParaRPr lang="tr-TR" sz="20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5"/>
                                        </p:tgtEl>
                                      </p:cBhvr>
                                    </p:animEffect>
                                    <p:set>
                                      <p:cBhvr>
                                        <p:cTn id="21" dur="1" fill="hold">
                                          <p:stCondLst>
                                            <p:cond delay="499"/>
                                          </p:stCondLst>
                                        </p:cTn>
                                        <p:tgtEl>
                                          <p:spTgt spid="5"/>
                                        </p:tgtEl>
                                        <p:attrNameLst>
                                          <p:attrName>style.visibility</p:attrName>
                                        </p:attrNameLst>
                                      </p:cBhvr>
                                      <p:to>
                                        <p:strVal val="hidden"/>
                                      </p:to>
                                    </p:se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5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7"/>
                                        </p:tgtEl>
                                      </p:cBhvr>
                                    </p:animEffect>
                                    <p:set>
                                      <p:cBhvr>
                                        <p:cTn id="39"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animBg="1"/>
      <p:bldP spid="5" grpId="1" animBg="1"/>
      <p:bldP spid="6" grpId="0" animBg="1"/>
      <p:bldP spid="6" grpId="1" animBg="1"/>
      <p:bldP spid="7" grpId="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179512" y="0"/>
            <a:ext cx="6714492" cy="2062296"/>
          </a:xfrm>
        </p:spPr>
        <p:txBody>
          <a:bodyPr/>
          <a:lstStyle/>
          <a:p>
            <a:pPr algn="ctr"/>
            <a:r>
              <a:rPr lang="tr-TR" b="1" dirty="0" smtClean="0"/>
              <a:t>Akıllı Konteyner Teknolojisi</a:t>
            </a:r>
            <a:endParaRPr lang="tr-TR" b="1" dirty="0"/>
          </a:p>
        </p:txBody>
      </p:sp>
      <p:sp>
        <p:nvSpPr>
          <p:cNvPr id="3" name="İçerik Yer Tutucusu 2"/>
          <p:cNvSpPr>
            <a:spLocks noGrp="1"/>
          </p:cNvSpPr>
          <p:nvPr>
            <p:ph idx="4294967295"/>
          </p:nvPr>
        </p:nvSpPr>
        <p:spPr>
          <a:xfrm>
            <a:off x="293948" y="2778026"/>
            <a:ext cx="7620000" cy="2764904"/>
          </a:xfrm>
        </p:spPr>
        <p:txBody>
          <a:bodyPr>
            <a:noAutofit/>
          </a:bodyPr>
          <a:lstStyle/>
          <a:p>
            <a:pPr lvl="1"/>
            <a:r>
              <a:rPr lang="tr-TR" sz="2800" dirty="0" smtClean="0"/>
              <a:t>konteynerin </a:t>
            </a:r>
            <a:r>
              <a:rPr lang="tr-TR" sz="2800" dirty="0"/>
              <a:t>sisteme tanımlanmasında </a:t>
            </a:r>
            <a:r>
              <a:rPr lang="tr-TR" sz="3400" b="1" dirty="0">
                <a:solidFill>
                  <a:srgbClr val="0070C0"/>
                </a:solidFill>
              </a:rPr>
              <a:t>RFID</a:t>
            </a:r>
            <a:r>
              <a:rPr lang="tr-TR" sz="2800" dirty="0"/>
              <a:t>, </a:t>
            </a:r>
            <a:endParaRPr lang="tr-TR" sz="2800" dirty="0" smtClean="0"/>
          </a:p>
          <a:p>
            <a:pPr lvl="1"/>
            <a:r>
              <a:rPr lang="tr-TR" sz="2800" dirty="0" smtClean="0"/>
              <a:t>konteyner </a:t>
            </a:r>
            <a:r>
              <a:rPr lang="tr-TR" sz="2800" dirty="0" err="1"/>
              <a:t>lokasyon</a:t>
            </a:r>
            <a:r>
              <a:rPr lang="tr-TR" sz="2800" dirty="0"/>
              <a:t> takibinde </a:t>
            </a:r>
            <a:r>
              <a:rPr lang="tr-TR" sz="3400" b="1" dirty="0">
                <a:solidFill>
                  <a:srgbClr val="FFC000"/>
                </a:solidFill>
              </a:rPr>
              <a:t>GPS</a:t>
            </a:r>
            <a:r>
              <a:rPr lang="tr-TR" sz="2800" dirty="0"/>
              <a:t>, </a:t>
            </a:r>
            <a:endParaRPr lang="tr-TR" sz="2800" dirty="0" smtClean="0"/>
          </a:p>
          <a:p>
            <a:pPr lvl="1"/>
            <a:r>
              <a:rPr lang="tr-TR" sz="2800" dirty="0" smtClean="0"/>
              <a:t>konteyner </a:t>
            </a:r>
            <a:r>
              <a:rPr lang="tr-TR" sz="2800" dirty="0"/>
              <a:t>içi istenen standartların korunmasında </a:t>
            </a:r>
            <a:r>
              <a:rPr lang="tr-TR" sz="3600" b="1" dirty="0" err="1">
                <a:solidFill>
                  <a:srgbClr val="00B050"/>
                </a:solidFill>
                <a:effectLst>
                  <a:outerShdw blurRad="38100" dist="38100" dir="2700000" algn="tl">
                    <a:srgbClr val="000000">
                      <a:alpha val="43137"/>
                    </a:srgbClr>
                  </a:outerShdw>
                </a:effectLst>
              </a:rPr>
              <a:t>sensör</a:t>
            </a:r>
            <a:r>
              <a:rPr lang="tr-TR" sz="3600" b="1" dirty="0">
                <a:solidFill>
                  <a:srgbClr val="00B050"/>
                </a:solidFill>
                <a:effectLst>
                  <a:outerShdw blurRad="38100" dist="38100" dir="2700000" algn="tl">
                    <a:srgbClr val="000000">
                      <a:alpha val="43137"/>
                    </a:srgbClr>
                  </a:outerShdw>
                </a:effectLst>
              </a:rPr>
              <a:t> ağları </a:t>
            </a:r>
            <a:r>
              <a:rPr lang="tr-TR" sz="2800" dirty="0"/>
              <a:t>ve </a:t>
            </a:r>
            <a:endParaRPr lang="tr-TR" sz="2800" dirty="0" smtClean="0"/>
          </a:p>
          <a:p>
            <a:pPr lvl="1"/>
            <a:r>
              <a:rPr lang="tr-TR" sz="2800" dirty="0" smtClean="0"/>
              <a:t>otomatik </a:t>
            </a:r>
            <a:r>
              <a:rPr lang="tr-TR" sz="2800" dirty="0"/>
              <a:t>karar verme sürecinde de aktif rol alan</a:t>
            </a:r>
            <a:r>
              <a:rPr lang="tr-TR" sz="3600" dirty="0"/>
              <a:t> </a:t>
            </a:r>
            <a:r>
              <a:rPr lang="tr-TR" sz="3600" b="1" dirty="0">
                <a:solidFill>
                  <a:srgbClr val="FF0000"/>
                </a:solidFill>
                <a:effectLst>
                  <a:outerShdw blurRad="38100" dist="38100" dir="2700000" algn="tl">
                    <a:srgbClr val="000000">
                      <a:alpha val="43137"/>
                    </a:srgbClr>
                  </a:outerShdw>
                </a:effectLst>
              </a:rPr>
              <a:t>yazılımlar</a:t>
            </a:r>
            <a:r>
              <a:rPr lang="tr-TR" sz="3600" dirty="0"/>
              <a:t> </a:t>
            </a:r>
            <a:r>
              <a:rPr lang="tr-TR" sz="2800" dirty="0"/>
              <a:t>kullanmaktadır. </a:t>
            </a:r>
            <a:endParaRPr lang="tr-TR" sz="2800" dirty="0" smtClean="0"/>
          </a:p>
        </p:txBody>
      </p:sp>
      <p:sp>
        <p:nvSpPr>
          <p:cNvPr id="4" name="Dikdörtgen 3"/>
          <p:cNvSpPr/>
          <p:nvPr/>
        </p:nvSpPr>
        <p:spPr>
          <a:xfrm>
            <a:off x="179512" y="1700808"/>
            <a:ext cx="7848872" cy="1077218"/>
          </a:xfrm>
          <a:prstGeom prst="rect">
            <a:avLst/>
          </a:prstGeom>
        </p:spPr>
        <p:txBody>
          <a:bodyPr wrap="square">
            <a:spAutoFit/>
          </a:bodyPr>
          <a:lstStyle/>
          <a:p>
            <a:pPr marL="114300" indent="0">
              <a:buNone/>
            </a:pPr>
            <a:r>
              <a:rPr lang="tr-TR" sz="3200" dirty="0"/>
              <a:t>Karar alma ve kararı uygulamakta önemli bir araç olan akıllı konteyner teknolojisi; </a:t>
            </a:r>
          </a:p>
        </p:txBody>
      </p:sp>
      <p:cxnSp>
        <p:nvCxnSpPr>
          <p:cNvPr id="6" name="Düz Bağlayıcı 5"/>
          <p:cNvCxnSpPr/>
          <p:nvPr/>
        </p:nvCxnSpPr>
        <p:spPr>
          <a:xfrm>
            <a:off x="467544" y="2223314"/>
            <a:ext cx="5328592"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633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269776" y="65936"/>
            <a:ext cx="7740352" cy="1772816"/>
          </a:xfrm>
        </p:spPr>
        <p:txBody>
          <a:bodyPr/>
          <a:lstStyle/>
          <a:p>
            <a:r>
              <a:rPr lang="tr-TR" b="1" dirty="0" smtClean="0"/>
              <a:t>Multi Model Taşımacılıkta Güven Sağlıyor!</a:t>
            </a:r>
            <a:endParaRPr lang="tr-TR"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844824"/>
            <a:ext cx="6266013" cy="35284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p:cNvSpPr/>
          <p:nvPr/>
        </p:nvSpPr>
        <p:spPr>
          <a:xfrm>
            <a:off x="3851920" y="2924944"/>
            <a:ext cx="144016" cy="1440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4139952" y="4941168"/>
            <a:ext cx="144016" cy="1440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5724128" y="3429000"/>
            <a:ext cx="144016" cy="1440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5796136" y="2708920"/>
            <a:ext cx="144016" cy="1440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val 8"/>
          <p:cNvSpPr/>
          <p:nvPr/>
        </p:nvSpPr>
        <p:spPr>
          <a:xfrm>
            <a:off x="6660232" y="3645024"/>
            <a:ext cx="144016" cy="14401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55018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mph" presetSubtype="0" repeatCount="indefinite" fill="hold" grpId="0" nodeType="withEffect">
                                  <p:stCondLst>
                                    <p:cond delay="0"/>
                                  </p:stCondLst>
                                  <p:endCondLst>
                                    <p:cond evt="onNext" delay="0">
                                      <p:tgtEl>
                                        <p:sldTgt/>
                                      </p:tgtEl>
                                    </p:cond>
                                  </p:endCondLst>
                                  <p:childTnLst>
                                    <p:animClr clrSpc="hsl" dir="cw">
                                      <p:cBhvr override="childStyle">
                                        <p:cTn id="6" dur="500" fill="hold"/>
                                        <p:tgtEl>
                                          <p:spTgt spid="9"/>
                                        </p:tgtEl>
                                        <p:attrNameLst>
                                          <p:attrName>style.color</p:attrName>
                                        </p:attrNameLst>
                                      </p:cBhvr>
                                      <p:by>
                                        <p:hsl h="0" s="-12549" l="-25098"/>
                                      </p:by>
                                    </p:animClr>
                                    <p:animClr clrSpc="hsl" dir="cw">
                                      <p:cBhvr>
                                        <p:cTn id="7" dur="500" fill="hold"/>
                                        <p:tgtEl>
                                          <p:spTgt spid="9"/>
                                        </p:tgtEl>
                                        <p:attrNameLst>
                                          <p:attrName>fillcolor</p:attrName>
                                        </p:attrNameLst>
                                      </p:cBhvr>
                                      <p:by>
                                        <p:hsl h="0" s="-12549" l="-25098"/>
                                      </p:by>
                                    </p:animClr>
                                    <p:animClr clrSpc="hsl" dir="cw">
                                      <p:cBhvr>
                                        <p:cTn id="8" dur="500" fill="hold"/>
                                        <p:tgtEl>
                                          <p:spTgt spid="9"/>
                                        </p:tgtEl>
                                        <p:attrNameLst>
                                          <p:attrName>stroke.color</p:attrName>
                                        </p:attrNameLst>
                                      </p:cBhvr>
                                      <p:by>
                                        <p:hsl h="0" s="-12549" l="-25098"/>
                                      </p:by>
                                    </p:animClr>
                                    <p:set>
                                      <p:cBhvr>
                                        <p:cTn id="9" dur="500" fill="hold"/>
                                        <p:tgtEl>
                                          <p:spTgt spid="9"/>
                                        </p:tgtEl>
                                        <p:attrNameLst>
                                          <p:attrName>fill.type</p:attrName>
                                        </p:attrNameLst>
                                      </p:cBhvr>
                                      <p:to>
                                        <p:strVal val="solid"/>
                                      </p:to>
                                    </p:set>
                                  </p:childTnLst>
                                </p:cTn>
                              </p:par>
                              <p:par>
                                <p:cTn id="10" presetID="24" presetClass="emph" presetSubtype="0" repeatCount="indefinite" fill="hold" grpId="0" nodeType="withEffect">
                                  <p:stCondLst>
                                    <p:cond delay="0"/>
                                  </p:stCondLst>
                                  <p:endCondLst>
                                    <p:cond evt="onNext" delay="0">
                                      <p:tgtEl>
                                        <p:sldTgt/>
                                      </p:tgtEl>
                                    </p:cond>
                                  </p:endCondLst>
                                  <p:childTnLst>
                                    <p:animClr clrSpc="hsl" dir="cw">
                                      <p:cBhvr override="childStyle">
                                        <p:cTn id="11" dur="500" fill="hold"/>
                                        <p:tgtEl>
                                          <p:spTgt spid="7"/>
                                        </p:tgtEl>
                                        <p:attrNameLst>
                                          <p:attrName>style.color</p:attrName>
                                        </p:attrNameLst>
                                      </p:cBhvr>
                                      <p:by>
                                        <p:hsl h="0" s="-12549" l="-25098"/>
                                      </p:by>
                                    </p:animClr>
                                    <p:animClr clrSpc="hsl" dir="cw">
                                      <p:cBhvr>
                                        <p:cTn id="12" dur="500" fill="hold"/>
                                        <p:tgtEl>
                                          <p:spTgt spid="7"/>
                                        </p:tgtEl>
                                        <p:attrNameLst>
                                          <p:attrName>fillcolor</p:attrName>
                                        </p:attrNameLst>
                                      </p:cBhvr>
                                      <p:by>
                                        <p:hsl h="0" s="-12549" l="-25098"/>
                                      </p:by>
                                    </p:animClr>
                                    <p:animClr clrSpc="hsl" dir="cw">
                                      <p:cBhvr>
                                        <p:cTn id="13" dur="500" fill="hold"/>
                                        <p:tgtEl>
                                          <p:spTgt spid="7"/>
                                        </p:tgtEl>
                                        <p:attrNameLst>
                                          <p:attrName>stroke.color</p:attrName>
                                        </p:attrNameLst>
                                      </p:cBhvr>
                                      <p:by>
                                        <p:hsl h="0" s="-12549" l="-25098"/>
                                      </p:by>
                                    </p:animClr>
                                    <p:set>
                                      <p:cBhvr>
                                        <p:cTn id="14" dur="500" fill="hold"/>
                                        <p:tgtEl>
                                          <p:spTgt spid="7"/>
                                        </p:tgtEl>
                                        <p:attrNameLst>
                                          <p:attrName>fill.type</p:attrName>
                                        </p:attrNameLst>
                                      </p:cBhvr>
                                      <p:to>
                                        <p:strVal val="solid"/>
                                      </p:to>
                                    </p:set>
                                  </p:childTnLst>
                                </p:cTn>
                              </p:par>
                              <p:par>
                                <p:cTn id="15" presetID="24" presetClass="emph" presetSubtype="0" repeatCount="indefinite" fill="hold" grpId="0" nodeType="withEffect">
                                  <p:stCondLst>
                                    <p:cond delay="0"/>
                                  </p:stCondLst>
                                  <p:endCondLst>
                                    <p:cond evt="onNext" delay="0">
                                      <p:tgtEl>
                                        <p:sldTgt/>
                                      </p:tgtEl>
                                    </p:cond>
                                  </p:endCondLst>
                                  <p:childTnLst>
                                    <p:animClr clrSpc="hsl" dir="cw">
                                      <p:cBhvr override="childStyle">
                                        <p:cTn id="16" dur="500" fill="hold"/>
                                        <p:tgtEl>
                                          <p:spTgt spid="8"/>
                                        </p:tgtEl>
                                        <p:attrNameLst>
                                          <p:attrName>style.color</p:attrName>
                                        </p:attrNameLst>
                                      </p:cBhvr>
                                      <p:by>
                                        <p:hsl h="0" s="-12549" l="-25098"/>
                                      </p:by>
                                    </p:animClr>
                                    <p:animClr clrSpc="hsl" dir="cw">
                                      <p:cBhvr>
                                        <p:cTn id="17" dur="500" fill="hold"/>
                                        <p:tgtEl>
                                          <p:spTgt spid="8"/>
                                        </p:tgtEl>
                                        <p:attrNameLst>
                                          <p:attrName>fillcolor</p:attrName>
                                        </p:attrNameLst>
                                      </p:cBhvr>
                                      <p:by>
                                        <p:hsl h="0" s="-12549" l="-25098"/>
                                      </p:by>
                                    </p:animClr>
                                    <p:animClr clrSpc="hsl" dir="cw">
                                      <p:cBhvr>
                                        <p:cTn id="18" dur="500" fill="hold"/>
                                        <p:tgtEl>
                                          <p:spTgt spid="8"/>
                                        </p:tgtEl>
                                        <p:attrNameLst>
                                          <p:attrName>stroke.color</p:attrName>
                                        </p:attrNameLst>
                                      </p:cBhvr>
                                      <p:by>
                                        <p:hsl h="0" s="-12549" l="-25098"/>
                                      </p:by>
                                    </p:animClr>
                                    <p:set>
                                      <p:cBhvr>
                                        <p:cTn id="19" dur="500" fill="hold"/>
                                        <p:tgtEl>
                                          <p:spTgt spid="8"/>
                                        </p:tgtEl>
                                        <p:attrNameLst>
                                          <p:attrName>fill.type</p:attrName>
                                        </p:attrNameLst>
                                      </p:cBhvr>
                                      <p:to>
                                        <p:strVal val="solid"/>
                                      </p:to>
                                    </p:set>
                                  </p:childTnLst>
                                </p:cTn>
                              </p:par>
                              <p:par>
                                <p:cTn id="20" presetID="24" presetClass="emph" presetSubtype="0" repeatCount="indefinite" fill="hold" grpId="0" nodeType="withEffect">
                                  <p:stCondLst>
                                    <p:cond delay="0"/>
                                  </p:stCondLst>
                                  <p:endCondLst>
                                    <p:cond evt="onNext" delay="0">
                                      <p:tgtEl>
                                        <p:sldTgt/>
                                      </p:tgtEl>
                                    </p:cond>
                                  </p:endCondLst>
                                  <p:childTnLst>
                                    <p:animClr clrSpc="hsl" dir="cw">
                                      <p:cBhvr override="childStyle">
                                        <p:cTn id="21" dur="500" fill="hold"/>
                                        <p:tgtEl>
                                          <p:spTgt spid="4"/>
                                        </p:tgtEl>
                                        <p:attrNameLst>
                                          <p:attrName>style.color</p:attrName>
                                        </p:attrNameLst>
                                      </p:cBhvr>
                                      <p:by>
                                        <p:hsl h="0" s="-12549" l="-25098"/>
                                      </p:by>
                                    </p:animClr>
                                    <p:animClr clrSpc="hsl" dir="cw">
                                      <p:cBhvr>
                                        <p:cTn id="22" dur="500" fill="hold"/>
                                        <p:tgtEl>
                                          <p:spTgt spid="4"/>
                                        </p:tgtEl>
                                        <p:attrNameLst>
                                          <p:attrName>fillcolor</p:attrName>
                                        </p:attrNameLst>
                                      </p:cBhvr>
                                      <p:by>
                                        <p:hsl h="0" s="-12549" l="-25098"/>
                                      </p:by>
                                    </p:animClr>
                                    <p:animClr clrSpc="hsl" dir="cw">
                                      <p:cBhvr>
                                        <p:cTn id="23" dur="500" fill="hold"/>
                                        <p:tgtEl>
                                          <p:spTgt spid="4"/>
                                        </p:tgtEl>
                                        <p:attrNameLst>
                                          <p:attrName>stroke.color</p:attrName>
                                        </p:attrNameLst>
                                      </p:cBhvr>
                                      <p:by>
                                        <p:hsl h="0" s="-12549" l="-25098"/>
                                      </p:by>
                                    </p:animClr>
                                    <p:set>
                                      <p:cBhvr>
                                        <p:cTn id="24" dur="500" fill="hold"/>
                                        <p:tgtEl>
                                          <p:spTgt spid="4"/>
                                        </p:tgtEl>
                                        <p:attrNameLst>
                                          <p:attrName>fill.type</p:attrName>
                                        </p:attrNameLst>
                                      </p:cBhvr>
                                      <p:to>
                                        <p:strVal val="solid"/>
                                      </p:to>
                                    </p:set>
                                  </p:childTnLst>
                                </p:cTn>
                              </p:par>
                              <p:par>
                                <p:cTn id="25" presetID="24" presetClass="emph" presetSubtype="0" repeatCount="indefinite" fill="hold" grpId="0" nodeType="withEffect">
                                  <p:stCondLst>
                                    <p:cond delay="0"/>
                                  </p:stCondLst>
                                  <p:endCondLst>
                                    <p:cond evt="onNext" delay="0">
                                      <p:tgtEl>
                                        <p:sldTgt/>
                                      </p:tgtEl>
                                    </p:cond>
                                  </p:endCondLst>
                                  <p:childTnLst>
                                    <p:animClr clrSpc="hsl" dir="cw">
                                      <p:cBhvr override="childStyle">
                                        <p:cTn id="26" dur="500" fill="hold"/>
                                        <p:tgtEl>
                                          <p:spTgt spid="6"/>
                                        </p:tgtEl>
                                        <p:attrNameLst>
                                          <p:attrName>style.color</p:attrName>
                                        </p:attrNameLst>
                                      </p:cBhvr>
                                      <p:by>
                                        <p:hsl h="0" s="-12549" l="-25098"/>
                                      </p:by>
                                    </p:animClr>
                                    <p:animClr clrSpc="hsl" dir="cw">
                                      <p:cBhvr>
                                        <p:cTn id="27" dur="500" fill="hold"/>
                                        <p:tgtEl>
                                          <p:spTgt spid="6"/>
                                        </p:tgtEl>
                                        <p:attrNameLst>
                                          <p:attrName>fillcolor</p:attrName>
                                        </p:attrNameLst>
                                      </p:cBhvr>
                                      <p:by>
                                        <p:hsl h="0" s="-12549" l="-25098"/>
                                      </p:by>
                                    </p:animClr>
                                    <p:animClr clrSpc="hsl" dir="cw">
                                      <p:cBhvr>
                                        <p:cTn id="28" dur="500" fill="hold"/>
                                        <p:tgtEl>
                                          <p:spTgt spid="6"/>
                                        </p:tgtEl>
                                        <p:attrNameLst>
                                          <p:attrName>stroke.color</p:attrName>
                                        </p:attrNameLst>
                                      </p:cBhvr>
                                      <p:by>
                                        <p:hsl h="0" s="-12549" l="-25098"/>
                                      </p:by>
                                    </p:animClr>
                                    <p:set>
                                      <p:cBhvr>
                                        <p:cTn id="29" dur="500" fill="hold"/>
                                        <p:tgtEl>
                                          <p:spTgt spid="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169168" y="332656"/>
            <a:ext cx="7931224" cy="1143000"/>
          </a:xfrm>
        </p:spPr>
        <p:txBody>
          <a:bodyPr/>
          <a:lstStyle/>
          <a:p>
            <a:r>
              <a:rPr lang="tr-TR" b="1" dirty="0" smtClean="0"/>
              <a:t>E-Konteyner </a:t>
            </a:r>
            <a:r>
              <a:rPr lang="tr-TR" b="1" dirty="0"/>
              <a:t>Çalışma </a:t>
            </a:r>
            <a:r>
              <a:rPr lang="tr-TR" b="1" dirty="0" smtClean="0"/>
              <a:t>Prensibi</a:t>
            </a:r>
            <a:endParaRPr lang="tr-TR" dirty="0"/>
          </a:p>
        </p:txBody>
      </p:sp>
      <p:sp>
        <p:nvSpPr>
          <p:cNvPr id="3" name="İçerik Yer Tutucusu 2"/>
          <p:cNvSpPr>
            <a:spLocks noGrp="1"/>
          </p:cNvSpPr>
          <p:nvPr>
            <p:ph idx="4294967295"/>
          </p:nvPr>
        </p:nvSpPr>
        <p:spPr>
          <a:xfrm>
            <a:off x="0" y="1556792"/>
            <a:ext cx="7620000" cy="4800600"/>
          </a:xfrm>
        </p:spPr>
        <p:txBody>
          <a:bodyPr>
            <a:noAutofit/>
          </a:bodyPr>
          <a:lstStyle/>
          <a:p>
            <a:r>
              <a:rPr lang="tr-TR" sz="3200" dirty="0" smtClean="0"/>
              <a:t>E-konteyner </a:t>
            </a:r>
            <a:r>
              <a:rPr lang="tr-TR" sz="3200" dirty="0"/>
              <a:t>cihazları, GPS uydularından aldıkları konum bilgilerini ve bağlı </a:t>
            </a:r>
            <a:r>
              <a:rPr lang="tr-TR" sz="3200" dirty="0" err="1"/>
              <a:t>sensörlerden</a:t>
            </a:r>
            <a:r>
              <a:rPr lang="tr-TR" sz="3200" dirty="0"/>
              <a:t> gelen sıcaklık, yakıt, nem gibi </a:t>
            </a:r>
            <a:r>
              <a:rPr lang="tr-TR" sz="3200" dirty="0" smtClean="0"/>
              <a:t>bilgileri </a:t>
            </a:r>
            <a:r>
              <a:rPr lang="tr-TR" sz="3200" dirty="0"/>
              <a:t>merkez veri derleyicisine aktarmaktadırlar. </a:t>
            </a:r>
            <a:endParaRPr lang="tr-TR" sz="3200" dirty="0" smtClean="0"/>
          </a:p>
          <a:p>
            <a:endParaRPr lang="tr-TR" sz="3200" dirty="0"/>
          </a:p>
          <a:p>
            <a:r>
              <a:rPr lang="tr-TR" sz="3200" dirty="0" smtClean="0"/>
              <a:t>Veriler </a:t>
            </a:r>
            <a:r>
              <a:rPr lang="tr-TR" sz="3200" dirty="0"/>
              <a:t>derlendikten sonra merkez sunucu üzerindeki veri bankasına </a:t>
            </a:r>
            <a:r>
              <a:rPr lang="tr-TR" sz="3200" dirty="0" smtClean="0"/>
              <a:t>kaydedilmekte,</a:t>
            </a:r>
          </a:p>
        </p:txBody>
      </p:sp>
    </p:spTree>
    <p:extLst>
      <p:ext uri="{BB962C8B-B14F-4D97-AF65-F5344CB8AC3E}">
        <p14:creationId xmlns:p14="http://schemas.microsoft.com/office/powerpoint/2010/main" val="19544077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251520" y="260648"/>
            <a:ext cx="8075240" cy="1143000"/>
          </a:xfrm>
        </p:spPr>
        <p:txBody>
          <a:bodyPr/>
          <a:lstStyle/>
          <a:p>
            <a:r>
              <a:rPr lang="tr-TR" b="1" dirty="0"/>
              <a:t>E-Konteyner Çalışma Prensibi</a:t>
            </a:r>
            <a:endParaRPr lang="tr-TR" dirty="0"/>
          </a:p>
        </p:txBody>
      </p:sp>
      <p:sp>
        <p:nvSpPr>
          <p:cNvPr id="3" name="İçerik Yer Tutucusu 2"/>
          <p:cNvSpPr>
            <a:spLocks noGrp="1"/>
          </p:cNvSpPr>
          <p:nvPr>
            <p:ph idx="4294967295"/>
          </p:nvPr>
        </p:nvSpPr>
        <p:spPr>
          <a:xfrm>
            <a:off x="0" y="1600200"/>
            <a:ext cx="8077200" cy="4800600"/>
          </a:xfrm>
        </p:spPr>
        <p:txBody>
          <a:bodyPr>
            <a:noAutofit/>
          </a:bodyPr>
          <a:lstStyle/>
          <a:p>
            <a:r>
              <a:rPr lang="tr-TR" sz="2800" dirty="0" smtClean="0"/>
              <a:t>Kullanıcılar </a:t>
            </a:r>
            <a:r>
              <a:rPr lang="tr-TR" sz="2800" dirty="0"/>
              <a:t>akıllı konteyner yazılımı sayesinde konteynerlerini online veya geçmişe yönelik olarak izleyebilmekte, cihazlardan gelen bilgileri görebilmekte, cihazların alarm ve program durumlarını değiştirebilmektedir.</a:t>
            </a:r>
          </a:p>
          <a:p>
            <a:endParaRPr lang="tr-TR" sz="2800" dirty="0"/>
          </a:p>
          <a:p>
            <a:r>
              <a:rPr lang="tr-TR" sz="2800" dirty="0"/>
              <a:t>Merkez sunucu ilgili yazılım firmasının sağladığı yetki seviyeleri ve güvenlik tanımları dahilinde bu bilgileri kendisine bağlı kullanıcılara internet üzerinden online olarak aktarmaktadır.</a:t>
            </a:r>
          </a:p>
          <a:p>
            <a:endParaRPr lang="tr-TR" sz="3200" dirty="0"/>
          </a:p>
        </p:txBody>
      </p:sp>
    </p:spTree>
    <p:extLst>
      <p:ext uri="{BB962C8B-B14F-4D97-AF65-F5344CB8AC3E}">
        <p14:creationId xmlns:p14="http://schemas.microsoft.com/office/powerpoint/2010/main" val="12278583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9560" y="27856"/>
            <a:ext cx="7173848" cy="2376264"/>
          </a:xfrm>
        </p:spPr>
        <p:txBody>
          <a:bodyPr/>
          <a:lstStyle/>
          <a:p>
            <a:pPr algn="ctr"/>
            <a:r>
              <a:rPr lang="tr-TR" sz="4200" dirty="0" smtClean="0">
                <a:latin typeface="Franklin Gothic Medium Cond" panose="020B0606030402020204" pitchFamily="34" charset="0"/>
              </a:rPr>
              <a:t>Akıllı </a:t>
            </a:r>
            <a:r>
              <a:rPr lang="tr-TR" sz="4200" dirty="0" err="1" smtClean="0">
                <a:latin typeface="Franklin Gothic Medium Cond" panose="020B0606030402020204" pitchFamily="34" charset="0"/>
              </a:rPr>
              <a:t>Konteynerları</a:t>
            </a:r>
            <a:r>
              <a:rPr lang="tr-TR" sz="4200" dirty="0" smtClean="0">
                <a:latin typeface="Franklin Gothic Medium Cond" panose="020B0606030402020204" pitchFamily="34" charset="0"/>
              </a:rPr>
              <a:t> Diğer Konteynerlerden Ayıran </a:t>
            </a:r>
            <a:br>
              <a:rPr lang="tr-TR" sz="4200" dirty="0" smtClean="0">
                <a:latin typeface="Franklin Gothic Medium Cond" panose="020B0606030402020204" pitchFamily="34" charset="0"/>
              </a:rPr>
            </a:br>
            <a:r>
              <a:rPr lang="tr-TR" sz="4200" dirty="0" smtClean="0">
                <a:solidFill>
                  <a:srgbClr val="990033"/>
                </a:solidFill>
                <a:latin typeface="Franklin Gothic Medium Cond" panose="020B0606030402020204" pitchFamily="34" charset="0"/>
              </a:rPr>
              <a:t>2 Temel </a:t>
            </a:r>
            <a:r>
              <a:rPr lang="tr-TR" sz="4200" dirty="0" smtClean="0">
                <a:latin typeface="Franklin Gothic Medium Cond" panose="020B0606030402020204" pitchFamily="34" charset="0"/>
              </a:rPr>
              <a:t>Özellik</a:t>
            </a:r>
            <a:r>
              <a:rPr lang="tr-TR" dirty="0" smtClean="0">
                <a:latin typeface="Franklin Gothic Medium Cond" panose="020B0606030402020204" pitchFamily="34" charset="0"/>
              </a:rPr>
              <a:t>:</a:t>
            </a:r>
            <a:endParaRPr lang="tr-TR" dirty="0">
              <a:latin typeface="Franklin Gothic Medium Cond" panose="020B0606030402020204" pitchFamily="34" charset="0"/>
            </a:endParaRPr>
          </a:p>
        </p:txBody>
      </p:sp>
      <p:graphicFrame>
        <p:nvGraphicFramePr>
          <p:cNvPr id="4" name="İçerik Yer Tutucusu 3"/>
          <p:cNvGraphicFramePr>
            <a:graphicFrameLocks noGrp="1"/>
          </p:cNvGraphicFramePr>
          <p:nvPr>
            <p:ph idx="4294967295"/>
            <p:extLst>
              <p:ext uri="{D42A27DB-BD31-4B8C-83A1-F6EECF244321}">
                <p14:modId xmlns:p14="http://schemas.microsoft.com/office/powerpoint/2010/main" val="2807368582"/>
              </p:ext>
            </p:extLst>
          </p:nvPr>
        </p:nvGraphicFramePr>
        <p:xfrm>
          <a:off x="395536" y="2420888"/>
          <a:ext cx="6696744" cy="4004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323528" y="2708920"/>
            <a:ext cx="6912768" cy="3323987"/>
          </a:xfrm>
          <a:prstGeom prst="rect">
            <a:avLst/>
          </a:prstGeom>
        </p:spPr>
        <p:txBody>
          <a:bodyPr wrap="square">
            <a:spAutoFit/>
          </a:bodyPr>
          <a:lstStyle/>
          <a:p>
            <a:pPr marL="342900" indent="-342900">
              <a:buAutoNum type="arabicPeriod"/>
            </a:pPr>
            <a:r>
              <a:rPr lang="tr-TR" sz="3000" dirty="0" smtClean="0"/>
              <a:t>Özellik ile gerçek </a:t>
            </a:r>
            <a:r>
              <a:rPr lang="tr-TR" sz="3000" dirty="0"/>
              <a:t>zamanlı bilgi sağlanabilmektedir. </a:t>
            </a:r>
            <a:endParaRPr lang="tr-TR" sz="3000" dirty="0" smtClean="0"/>
          </a:p>
          <a:p>
            <a:pPr marL="342900" indent="-342900">
              <a:buAutoNum type="arabicPeriod"/>
            </a:pPr>
            <a:endParaRPr lang="tr-TR" sz="3000" dirty="0" smtClean="0"/>
          </a:p>
          <a:p>
            <a:r>
              <a:rPr lang="tr-TR" sz="2400" dirty="0" smtClean="0"/>
              <a:t>Örneğin </a:t>
            </a:r>
            <a:r>
              <a:rPr lang="tr-TR" sz="2400" dirty="0"/>
              <a:t>bugün kullanılan terminal operasyonları yazılımları ile konteynerin hangi limana saat kaçta girdiği bilgisini elde edebilen tesisler, artık konteynerin liman içinde hangi noktada, hangi hava koşullarında bulunduğunu konteynerin kendisinden alabilmekte</a:t>
            </a:r>
          </a:p>
        </p:txBody>
      </p:sp>
      <p:sp>
        <p:nvSpPr>
          <p:cNvPr id="6" name="Dikdörtgen 5"/>
          <p:cNvSpPr/>
          <p:nvPr/>
        </p:nvSpPr>
        <p:spPr>
          <a:xfrm>
            <a:off x="2051720" y="2742574"/>
            <a:ext cx="4608512" cy="1938992"/>
          </a:xfrm>
          <a:prstGeom prst="rect">
            <a:avLst/>
          </a:prstGeom>
        </p:spPr>
        <p:txBody>
          <a:bodyPr wrap="square">
            <a:spAutoFit/>
          </a:bodyPr>
          <a:lstStyle/>
          <a:p>
            <a:r>
              <a:rPr lang="tr-TR" sz="3000" b="1" dirty="0" smtClean="0"/>
              <a:t>2. Güncelleme</a:t>
            </a:r>
          </a:p>
          <a:p>
            <a:r>
              <a:rPr lang="tr-TR" sz="3000" dirty="0" smtClean="0"/>
              <a:t>Rota değişikliği, sıcaklık, nem, </a:t>
            </a:r>
            <a:r>
              <a:rPr lang="tr-TR" sz="3000" dirty="0" err="1" smtClean="0"/>
              <a:t>basıç</a:t>
            </a:r>
            <a:r>
              <a:rPr lang="tr-TR" sz="3000" dirty="0" smtClean="0"/>
              <a:t>, ürün bilgilerinde değişiklik</a:t>
            </a:r>
          </a:p>
        </p:txBody>
      </p:sp>
    </p:spTree>
    <p:extLst>
      <p:ext uri="{BB962C8B-B14F-4D97-AF65-F5344CB8AC3E}">
        <p14:creationId xmlns:p14="http://schemas.microsoft.com/office/powerpoint/2010/main" val="885777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P spid="5" grpId="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814334" y="411480"/>
            <a:ext cx="7465640" cy="1143000"/>
          </a:xfrm>
        </p:spPr>
        <p:txBody>
          <a:bodyPr/>
          <a:lstStyle/>
          <a:p>
            <a:r>
              <a:rPr lang="tr-TR" b="1" dirty="0" smtClean="0"/>
              <a:t>Yetenekleri</a:t>
            </a:r>
            <a:endParaRPr lang="tr-TR" b="1" dirty="0"/>
          </a:p>
        </p:txBody>
      </p:sp>
      <p:sp>
        <p:nvSpPr>
          <p:cNvPr id="3" name="İçerik Yer Tutucusu 2"/>
          <p:cNvSpPr>
            <a:spLocks noGrp="1"/>
          </p:cNvSpPr>
          <p:nvPr>
            <p:ph idx="4294967295"/>
          </p:nvPr>
        </p:nvSpPr>
        <p:spPr>
          <a:xfrm>
            <a:off x="251519" y="1700808"/>
            <a:ext cx="7704857" cy="5157192"/>
          </a:xfrm>
        </p:spPr>
        <p:txBody>
          <a:bodyPr>
            <a:normAutofit/>
          </a:bodyPr>
          <a:lstStyle/>
          <a:p>
            <a:pPr lvl="0"/>
            <a:r>
              <a:rPr lang="tr-TR" dirty="0"/>
              <a:t>Akıllı konteyner sistemleri sayesinde uydudan araçların pozisyonları hakkında gerçek zamanlı veri </a:t>
            </a:r>
            <a:r>
              <a:rPr lang="tr-TR" dirty="0" smtClean="0"/>
              <a:t>sağlanmaktadır. GPS </a:t>
            </a:r>
            <a:r>
              <a:rPr lang="tr-TR" dirty="0"/>
              <a:t>üzerinden mesafe ölçümü yapılabilmektedir</a:t>
            </a:r>
            <a:r>
              <a:rPr lang="tr-TR" dirty="0" smtClean="0"/>
              <a:t>.</a:t>
            </a:r>
            <a:endParaRPr lang="tr-TR" dirty="0"/>
          </a:p>
          <a:p>
            <a:endParaRPr lang="tr-TR" dirty="0"/>
          </a:p>
          <a:p>
            <a:pPr lvl="0"/>
            <a:r>
              <a:rPr lang="tr-TR" dirty="0"/>
              <a:t>Konteyner üzerindeki </a:t>
            </a:r>
            <a:r>
              <a:rPr lang="tr-TR" dirty="0" err="1"/>
              <a:t>sensörler</a:t>
            </a:r>
            <a:r>
              <a:rPr lang="tr-TR" dirty="0"/>
              <a:t> sayesinde konteynerin bulunduğu hava koşulları, konteynerin kapı-kilit durumu, planlanan rotaya bağlılığı gerçek zamanlı </a:t>
            </a:r>
            <a:r>
              <a:rPr lang="tr-TR" dirty="0" smtClean="0"/>
              <a:t>izlenebilmektedir.</a:t>
            </a:r>
            <a:r>
              <a:rPr lang="tr-TR" dirty="0"/>
              <a:t/>
            </a:r>
            <a:br>
              <a:rPr lang="tr-TR" dirty="0"/>
            </a:br>
            <a:endParaRPr lang="tr-TR" dirty="0"/>
          </a:p>
          <a:p>
            <a:pPr lvl="0"/>
            <a:r>
              <a:rPr lang="tr-TR" dirty="0"/>
              <a:t>Bilgiye web üzerinden ulaşmayı sağlayan teknoloji ile internetin olduğu her yerden uzaktan kontrol </a:t>
            </a:r>
            <a:r>
              <a:rPr lang="tr-TR" dirty="0" smtClean="0"/>
              <a:t>sağlanabilmektedir.</a:t>
            </a:r>
            <a:endParaRPr lang="tr-TR" dirty="0"/>
          </a:p>
          <a:p>
            <a:endParaRPr lang="tr-TR" dirty="0"/>
          </a:p>
        </p:txBody>
      </p:sp>
      <p:sp>
        <p:nvSpPr>
          <p:cNvPr id="4" name="Dikdörtgen 3"/>
          <p:cNvSpPr/>
          <p:nvPr/>
        </p:nvSpPr>
        <p:spPr>
          <a:xfrm>
            <a:off x="161648" y="226814"/>
            <a:ext cx="1338828" cy="369332"/>
          </a:xfrm>
          <a:prstGeom prst="rect">
            <a:avLst/>
          </a:prstGeom>
        </p:spPr>
        <p:txBody>
          <a:bodyPr wrap="none">
            <a:spAutoFit/>
          </a:bodyPr>
          <a:lstStyle/>
          <a:p>
            <a:r>
              <a:rPr lang="tr-TR" dirty="0">
                <a:latin typeface="Agency FB" panose="020B0503020202020204" pitchFamily="34" charset="0"/>
              </a:rPr>
              <a:t>Akıllı konteyner </a:t>
            </a:r>
          </a:p>
        </p:txBody>
      </p:sp>
    </p:spTree>
    <p:extLst>
      <p:ext uri="{BB962C8B-B14F-4D97-AF65-F5344CB8AC3E}">
        <p14:creationId xmlns:p14="http://schemas.microsoft.com/office/powerpoint/2010/main" val="783772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nodeType="after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iterate type="lt">
                                    <p:tmAbs val="0"/>
                                  </p:iterate>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8" presetClass="emph" presetSubtype="0" fill="hold" nodeType="withEffect">
                                  <p:stCondLst>
                                    <p:cond delay="0"/>
                                  </p:stCondLst>
                                  <p:iterate type="lt">
                                    <p:tmPct val="4000"/>
                                  </p:iterate>
                                  <p:childTnLst>
                                    <p:set>
                                      <p:cBhvr override="childStyle">
                                        <p:cTn id="13" dur="500" fill="hold"/>
                                        <p:tgtEl>
                                          <p:spTgt spid="3">
                                            <p:txEl>
                                              <p:pRg st="2" end="2"/>
                                            </p:txEl>
                                          </p:spTgt>
                                        </p:tgtEl>
                                        <p:attrNameLst>
                                          <p:attrName>style.textDecorationUnderline</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iterate type="lt">
                                    <p:tmAbs val="0"/>
                                  </p:iterate>
                                  <p:childTnLst>
                                    <p:set>
                                      <p:cBhvr rctx="PPT">
                                        <p:cTn id="17" dur="indefinite"/>
                                        <p:tgtEl>
                                          <p:spTgt spid="3">
                                            <p:txEl>
                                              <p:pRg st="2" end="2"/>
                                            </p:txEl>
                                          </p:spTgt>
                                        </p:tgtEl>
                                        <p:attrNameLst>
                                          <p:attrName>style.opacity</p:attrName>
                                        </p:attrNameLst>
                                      </p:cBhvr>
                                      <p:to>
                                        <p:strVal val="0.5"/>
                                      </p:to>
                                    </p:set>
                                    <p:animEffect filter="image" prLst="opacity: 0.5">
                                      <p:cBhvr rctx="IE">
                                        <p:cTn id="18" dur="indefinite"/>
                                        <p:tgtEl>
                                          <p:spTgt spid="3">
                                            <p:txEl>
                                              <p:pRg st="2" end="2"/>
                                            </p:txEl>
                                          </p:spTgt>
                                        </p:tgtEl>
                                      </p:cBhvr>
                                    </p:animEffect>
                                  </p:childTnLst>
                                </p:cTn>
                              </p:par>
                            </p:childTnLst>
                          </p:cTn>
                        </p:par>
                        <p:par>
                          <p:cTn id="19" fill="hold">
                            <p:stCondLst>
                              <p:cond delay="0"/>
                            </p:stCondLst>
                            <p:childTnLst>
                              <p:par>
                                <p:cTn id="20" presetID="18" presetClass="emph" presetSubtype="0" fill="hold" nodeType="afterEffect">
                                  <p:stCondLst>
                                    <p:cond delay="0"/>
                                  </p:stCondLst>
                                  <p:iterate type="lt">
                                    <p:tmPct val="4000"/>
                                  </p:iterate>
                                  <p:childTnLst>
                                    <p:set>
                                      <p:cBhvr override="childStyle">
                                        <p:cTn id="21" dur="500" fill="hold"/>
                                        <p:tgtEl>
                                          <p:spTgt spid="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193656" y="1628800"/>
            <a:ext cx="7560841" cy="4941168"/>
          </a:xfrm>
        </p:spPr>
        <p:txBody>
          <a:bodyPr/>
          <a:lstStyle/>
          <a:p>
            <a:pPr lvl="0"/>
            <a:r>
              <a:rPr lang="tr-TR" dirty="0"/>
              <a:t>Konteynerlerin izlemiş oldukları rotalar, duraklama yaptıkları noktalar gibi çok sayıda farklı bilgiyi sayısal haritalar üzerinden izleyebilme olanağı </a:t>
            </a:r>
            <a:r>
              <a:rPr lang="tr-TR" dirty="0" smtClean="0"/>
              <a:t>tanımaktadır</a:t>
            </a:r>
            <a:endParaRPr lang="tr-TR" dirty="0"/>
          </a:p>
          <a:p>
            <a:endParaRPr lang="tr-TR" dirty="0"/>
          </a:p>
          <a:p>
            <a:pPr lvl="0"/>
            <a:r>
              <a:rPr lang="tr-TR" dirty="0"/>
              <a:t>Akıllı konteyner üzerindeki </a:t>
            </a:r>
            <a:r>
              <a:rPr lang="tr-TR" dirty="0" err="1"/>
              <a:t>sensörler</a:t>
            </a:r>
            <a:r>
              <a:rPr lang="tr-TR" dirty="0"/>
              <a:t> başka bir </a:t>
            </a:r>
            <a:r>
              <a:rPr lang="tr-TR" dirty="0" err="1"/>
              <a:t>konteynera</a:t>
            </a:r>
            <a:r>
              <a:rPr lang="tr-TR" dirty="0"/>
              <a:t> takılabilir; böylelikle ortam sıcaklığının </a:t>
            </a:r>
            <a:r>
              <a:rPr lang="tr-TR" dirty="0" err="1"/>
              <a:t>ölçülebilirliği</a:t>
            </a:r>
            <a:r>
              <a:rPr lang="tr-TR" dirty="0"/>
              <a:t> sağlanmaktadır</a:t>
            </a:r>
            <a:r>
              <a:rPr lang="tr-TR" dirty="0" smtClean="0"/>
              <a:t>.</a:t>
            </a:r>
            <a:endParaRPr lang="tr-TR" dirty="0"/>
          </a:p>
          <a:p>
            <a:endParaRPr lang="tr-TR" dirty="0"/>
          </a:p>
          <a:p>
            <a:r>
              <a:rPr lang="tr-TR" dirty="0"/>
              <a:t>Konteyner üzerindeki cihazın kullanımı hakkındaki bilgiler güncel ve geçmişe dönük raporlar ile takip edilebilmektedir. Konteyner seviyesi ölçümü, izleme ve yük hasarının </a:t>
            </a:r>
            <a:r>
              <a:rPr lang="tr-TR" dirty="0" err="1"/>
              <a:t>vb</a:t>
            </a:r>
            <a:r>
              <a:rPr lang="tr-TR" dirty="0"/>
              <a:t> dokümantasyonu </a:t>
            </a:r>
            <a:r>
              <a:rPr lang="tr-TR" dirty="0" smtClean="0"/>
              <a:t>yapılabilmektedir</a:t>
            </a:r>
            <a:r>
              <a:rPr lang="tr-TR" dirty="0"/>
              <a:t/>
            </a:r>
            <a:br>
              <a:rPr lang="tr-TR" dirty="0"/>
            </a:br>
            <a:endParaRPr lang="tr-TR" dirty="0"/>
          </a:p>
          <a:p>
            <a:endParaRPr lang="tr-TR" dirty="0"/>
          </a:p>
        </p:txBody>
      </p:sp>
      <p:sp>
        <p:nvSpPr>
          <p:cNvPr id="5" name="Başlık 1"/>
          <p:cNvSpPr>
            <a:spLocks noGrp="1"/>
          </p:cNvSpPr>
          <p:nvPr>
            <p:ph type="title" idx="4294967295"/>
          </p:nvPr>
        </p:nvSpPr>
        <p:spPr>
          <a:xfrm>
            <a:off x="814334" y="411480"/>
            <a:ext cx="7465640" cy="1143000"/>
          </a:xfrm>
        </p:spPr>
        <p:txBody>
          <a:bodyPr/>
          <a:lstStyle/>
          <a:p>
            <a:r>
              <a:rPr lang="tr-TR" b="1" dirty="0" smtClean="0"/>
              <a:t>Yetenekleri</a:t>
            </a:r>
            <a:endParaRPr lang="tr-TR" b="1" dirty="0"/>
          </a:p>
        </p:txBody>
      </p:sp>
      <p:sp>
        <p:nvSpPr>
          <p:cNvPr id="6" name="Dikdörtgen 5"/>
          <p:cNvSpPr/>
          <p:nvPr/>
        </p:nvSpPr>
        <p:spPr>
          <a:xfrm>
            <a:off x="161648" y="226814"/>
            <a:ext cx="1338828" cy="369332"/>
          </a:xfrm>
          <a:prstGeom prst="rect">
            <a:avLst/>
          </a:prstGeom>
        </p:spPr>
        <p:txBody>
          <a:bodyPr wrap="none">
            <a:spAutoFit/>
          </a:bodyPr>
          <a:lstStyle/>
          <a:p>
            <a:r>
              <a:rPr lang="tr-TR" dirty="0">
                <a:latin typeface="Agency FB" panose="020B0503020202020204" pitchFamily="34" charset="0"/>
              </a:rPr>
              <a:t>Akıllı konteyner </a:t>
            </a:r>
          </a:p>
        </p:txBody>
      </p:sp>
    </p:spTree>
    <p:extLst>
      <p:ext uri="{BB962C8B-B14F-4D97-AF65-F5344CB8AC3E}">
        <p14:creationId xmlns:p14="http://schemas.microsoft.com/office/powerpoint/2010/main" val="2102858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nodeType="after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iterate type="lt">
                                    <p:tmAbs val="0"/>
                                  </p:iterate>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8" presetClass="emph" presetSubtype="0" fill="hold" nodeType="withEffect">
                                  <p:stCondLst>
                                    <p:cond delay="0"/>
                                  </p:stCondLst>
                                  <p:iterate type="lt">
                                    <p:tmPct val="4000"/>
                                  </p:iterate>
                                  <p:childTnLst>
                                    <p:set>
                                      <p:cBhvr override="childStyle">
                                        <p:cTn id="13" dur="500" fill="hold"/>
                                        <p:tgtEl>
                                          <p:spTgt spid="3">
                                            <p:txEl>
                                              <p:pRg st="2" end="2"/>
                                            </p:txEl>
                                          </p:spTgt>
                                        </p:tgtEl>
                                        <p:attrNameLst>
                                          <p:attrName>style.textDecorationUnderline</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iterate type="lt">
                                    <p:tmAbs val="0"/>
                                  </p:iterate>
                                  <p:childTnLst>
                                    <p:set>
                                      <p:cBhvr rctx="PPT">
                                        <p:cTn id="17" dur="indefinite"/>
                                        <p:tgtEl>
                                          <p:spTgt spid="3">
                                            <p:txEl>
                                              <p:pRg st="2" end="2"/>
                                            </p:txEl>
                                          </p:spTgt>
                                        </p:tgtEl>
                                        <p:attrNameLst>
                                          <p:attrName>style.opacity</p:attrName>
                                        </p:attrNameLst>
                                      </p:cBhvr>
                                      <p:to>
                                        <p:strVal val="0.5"/>
                                      </p:to>
                                    </p:set>
                                    <p:animEffect filter="image" prLst="opacity: 0.5">
                                      <p:cBhvr rctx="IE">
                                        <p:cTn id="18" dur="indefinite"/>
                                        <p:tgtEl>
                                          <p:spTgt spid="3">
                                            <p:txEl>
                                              <p:pRg st="2" end="2"/>
                                            </p:txEl>
                                          </p:spTgt>
                                        </p:tgtEl>
                                      </p:cBhvr>
                                    </p:animEffect>
                                  </p:childTnLst>
                                </p:cTn>
                              </p:par>
                              <p:par>
                                <p:cTn id="19" presetID="18" presetClass="emph" presetSubtype="0" fill="hold" nodeType="withEffect">
                                  <p:stCondLst>
                                    <p:cond delay="0"/>
                                  </p:stCondLst>
                                  <p:iterate type="lt">
                                    <p:tmPct val="4000"/>
                                  </p:iterate>
                                  <p:childTnLst>
                                    <p:set>
                                      <p:cBhvr override="childStyle">
                                        <p:cTn id="20" dur="500" fill="hold"/>
                                        <p:tgtEl>
                                          <p:spTgt spid="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457200" y="1600200"/>
            <a:ext cx="7620000" cy="3556992"/>
          </a:xfrm>
        </p:spPr>
        <p:txBody>
          <a:bodyPr>
            <a:normAutofit/>
          </a:bodyPr>
          <a:lstStyle/>
          <a:p>
            <a:pPr lvl="0"/>
            <a:r>
              <a:rPr lang="tr-TR" dirty="0" smtClean="0"/>
              <a:t>Emniyetli </a:t>
            </a:r>
            <a:r>
              <a:rPr lang="tr-TR" dirty="0"/>
              <a:t>taşıma, gıda güvenliği ve kalitesinin korunması, patlayıcı ve kimyasal maddenin taşıma sırasında kriterlerinin korunması ve güvenli taşınmalarının sağlanması, sağlık malzemesi ve ilaçların gereken hassasiyetle taşınması için konteyner içerine yerleştirilen birçok </a:t>
            </a:r>
            <a:r>
              <a:rPr lang="tr-TR" dirty="0" err="1"/>
              <a:t>sensörden</a:t>
            </a:r>
            <a:r>
              <a:rPr lang="tr-TR" dirty="0"/>
              <a:t> </a:t>
            </a:r>
            <a:r>
              <a:rPr lang="tr-TR" dirty="0" smtClean="0"/>
              <a:t>yararlanılmaktadır.</a:t>
            </a:r>
          </a:p>
          <a:p>
            <a:pPr lvl="0"/>
            <a:endParaRPr lang="tr-TR" dirty="0"/>
          </a:p>
          <a:p>
            <a:pPr lvl="0"/>
            <a:r>
              <a:rPr lang="tr-TR" dirty="0" smtClean="0"/>
              <a:t>Alarmlar ve istenen raporlar </a:t>
            </a:r>
            <a:r>
              <a:rPr lang="tr-TR" dirty="0"/>
              <a:t>tanımlı e-postalara, akıllı telefonlara ve tabletlere </a:t>
            </a:r>
            <a:r>
              <a:rPr lang="tr-TR" dirty="0" smtClean="0"/>
              <a:t>iletilebilmektedir.</a:t>
            </a:r>
            <a:endParaRPr lang="tr-TR" dirty="0"/>
          </a:p>
        </p:txBody>
      </p:sp>
      <p:sp>
        <p:nvSpPr>
          <p:cNvPr id="5" name="Başlık 1"/>
          <p:cNvSpPr>
            <a:spLocks noGrp="1"/>
          </p:cNvSpPr>
          <p:nvPr>
            <p:ph type="title" idx="4294967295"/>
          </p:nvPr>
        </p:nvSpPr>
        <p:spPr>
          <a:xfrm>
            <a:off x="814334" y="411480"/>
            <a:ext cx="7465640" cy="1143000"/>
          </a:xfrm>
        </p:spPr>
        <p:txBody>
          <a:bodyPr/>
          <a:lstStyle/>
          <a:p>
            <a:r>
              <a:rPr lang="tr-TR" b="1" dirty="0" smtClean="0"/>
              <a:t>Yetenekleri</a:t>
            </a:r>
            <a:endParaRPr lang="tr-TR" b="1" dirty="0"/>
          </a:p>
        </p:txBody>
      </p:sp>
      <p:sp>
        <p:nvSpPr>
          <p:cNvPr id="6" name="Dikdörtgen 5"/>
          <p:cNvSpPr/>
          <p:nvPr/>
        </p:nvSpPr>
        <p:spPr>
          <a:xfrm>
            <a:off x="161648" y="226814"/>
            <a:ext cx="1338828" cy="369332"/>
          </a:xfrm>
          <a:prstGeom prst="rect">
            <a:avLst/>
          </a:prstGeom>
        </p:spPr>
        <p:txBody>
          <a:bodyPr wrap="none">
            <a:spAutoFit/>
          </a:bodyPr>
          <a:lstStyle/>
          <a:p>
            <a:r>
              <a:rPr lang="tr-TR" dirty="0">
                <a:latin typeface="Agency FB" panose="020B0503020202020204" pitchFamily="34" charset="0"/>
              </a:rPr>
              <a:t>Akıllı konteyner </a:t>
            </a:r>
          </a:p>
        </p:txBody>
      </p:sp>
    </p:spTree>
    <p:extLst>
      <p:ext uri="{BB962C8B-B14F-4D97-AF65-F5344CB8AC3E}">
        <p14:creationId xmlns:p14="http://schemas.microsoft.com/office/powerpoint/2010/main" val="2666897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nodeType="after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iterate type="lt">
                                    <p:tmAbs val="0"/>
                                  </p:iterate>
                                  <p:childTnLst>
                                    <p:set>
                                      <p:cBhvr rctx="PPT">
                                        <p:cTn id="10" dur="indefinite"/>
                                        <p:tgtEl>
                                          <p:spTgt spid="3">
                                            <p:txEl>
                                              <p:pRg st="0" end="0"/>
                                            </p:txEl>
                                          </p:spTgt>
                                        </p:tgtEl>
                                        <p:attrNameLst>
                                          <p:attrName>style.opacity</p:attrName>
                                        </p:attrNameLst>
                                      </p:cBhvr>
                                      <p:to>
                                        <p:strVal val="0.5"/>
                                      </p:to>
                                    </p:set>
                                    <p:animEffect filter="image" prLst="opacity: 0.5">
                                      <p:cBhvr rctx="IE">
                                        <p:cTn id="11" dur="indefinite"/>
                                        <p:tgtEl>
                                          <p:spTgt spid="3">
                                            <p:txEl>
                                              <p:pRg st="0" end="0"/>
                                            </p:txEl>
                                          </p:spTgt>
                                        </p:tgtEl>
                                      </p:cBhvr>
                                    </p:animEffect>
                                  </p:childTnLst>
                                </p:cTn>
                              </p:par>
                              <p:par>
                                <p:cTn id="12" presetID="18" presetClass="emph" presetSubtype="0" fill="hold" nodeType="withEffect">
                                  <p:stCondLst>
                                    <p:cond delay="0"/>
                                  </p:stCondLst>
                                  <p:iterate type="lt">
                                    <p:tmPct val="4000"/>
                                  </p:iterate>
                                  <p:childTnLst>
                                    <p:set>
                                      <p:cBhvr override="childStyle">
                                        <p:cTn id="13" dur="500" fill="hold"/>
                                        <p:tgtEl>
                                          <p:spTgt spid="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2411760" y="548680"/>
            <a:ext cx="3456384" cy="1143000"/>
          </a:xfrm>
        </p:spPr>
        <p:txBody>
          <a:bodyPr/>
          <a:lstStyle/>
          <a:p>
            <a:r>
              <a:rPr lang="tr-TR" b="1" dirty="0" smtClean="0"/>
              <a:t>ARAŞTIRMA</a:t>
            </a:r>
            <a:endParaRPr lang="tr-TR" b="1" dirty="0"/>
          </a:p>
        </p:txBody>
      </p:sp>
      <p:sp>
        <p:nvSpPr>
          <p:cNvPr id="3" name="İçerik Yer Tutucusu 2"/>
          <p:cNvSpPr>
            <a:spLocks noGrp="1"/>
          </p:cNvSpPr>
          <p:nvPr>
            <p:ph idx="4294967295"/>
          </p:nvPr>
        </p:nvSpPr>
        <p:spPr>
          <a:xfrm>
            <a:off x="107504" y="3429000"/>
            <a:ext cx="7620000" cy="2520280"/>
          </a:xfrm>
        </p:spPr>
        <p:txBody>
          <a:bodyPr>
            <a:noAutofit/>
          </a:bodyPr>
          <a:lstStyle/>
          <a:p>
            <a:r>
              <a:rPr lang="tr-TR" sz="2800" dirty="0" smtClean="0">
                <a:solidFill>
                  <a:srgbClr val="990033"/>
                </a:solidFill>
              </a:rPr>
              <a:t>Bu çalışmada Türkiye’deki </a:t>
            </a:r>
            <a:r>
              <a:rPr lang="tr-TR" sz="2800" dirty="0">
                <a:solidFill>
                  <a:srgbClr val="990033"/>
                </a:solidFill>
              </a:rPr>
              <a:t>konteyner liman </a:t>
            </a:r>
            <a:r>
              <a:rPr lang="tr-TR" sz="2800" dirty="0" smtClean="0">
                <a:solidFill>
                  <a:srgbClr val="990033"/>
                </a:solidFill>
              </a:rPr>
              <a:t>tesislerinin konteyner güvenliği için kullandıkları teknolojiler ve akıllı konteynere </a:t>
            </a:r>
            <a:r>
              <a:rPr lang="tr-TR" sz="2800" dirty="0">
                <a:solidFill>
                  <a:srgbClr val="990033"/>
                </a:solidFill>
              </a:rPr>
              <a:t>bakış açısı araştırılmıştır. </a:t>
            </a:r>
            <a:r>
              <a:rPr lang="tr-TR" sz="900" dirty="0" smtClean="0">
                <a:solidFill>
                  <a:srgbClr val="990033"/>
                </a:solidFill>
              </a:rPr>
              <a:t/>
            </a:r>
            <a:br>
              <a:rPr lang="tr-TR" sz="900" dirty="0" smtClean="0">
                <a:solidFill>
                  <a:srgbClr val="990033"/>
                </a:solidFill>
              </a:rPr>
            </a:br>
            <a:endParaRPr lang="tr-TR" sz="900" dirty="0">
              <a:solidFill>
                <a:srgbClr val="990033"/>
              </a:solidFill>
            </a:endParaRPr>
          </a:p>
          <a:p>
            <a:r>
              <a:rPr lang="tr-TR" sz="2800" dirty="0" smtClean="0"/>
              <a:t>Türkiye’de </a:t>
            </a:r>
            <a:r>
              <a:rPr lang="tr-TR" sz="2800" dirty="0"/>
              <a:t>faaliyet gösteren en büyük 10 liman tesisi Türkiye’de </a:t>
            </a:r>
            <a:r>
              <a:rPr lang="tr-TR" sz="2800" dirty="0" err="1"/>
              <a:t>elleçlenen</a:t>
            </a:r>
            <a:r>
              <a:rPr lang="tr-TR" sz="2800" dirty="0"/>
              <a:t> toplam konteynerlerin yaklaşık </a:t>
            </a:r>
            <a:r>
              <a:rPr lang="tr-TR" sz="2800" b="1" dirty="0">
                <a:solidFill>
                  <a:srgbClr val="990033"/>
                </a:solidFill>
              </a:rPr>
              <a:t>%90’ını </a:t>
            </a:r>
            <a:r>
              <a:rPr lang="tr-TR" sz="2800" dirty="0"/>
              <a:t>oluşturmaktadır</a:t>
            </a:r>
          </a:p>
        </p:txBody>
      </p:sp>
      <p:sp>
        <p:nvSpPr>
          <p:cNvPr id="5" name="Başlık 1"/>
          <p:cNvSpPr txBox="1">
            <a:spLocks/>
          </p:cNvSpPr>
          <p:nvPr/>
        </p:nvSpPr>
        <p:spPr>
          <a:xfrm>
            <a:off x="179512" y="1916832"/>
            <a:ext cx="7859216"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tr-TR" dirty="0" smtClean="0"/>
              <a:t>Türkiye’de Konteyner Güvenliği</a:t>
            </a:r>
            <a:endParaRPr lang="tr-TR" dirty="0"/>
          </a:p>
        </p:txBody>
      </p:sp>
    </p:spTree>
    <p:extLst>
      <p:ext uri="{BB962C8B-B14F-4D97-AF65-F5344CB8AC3E}">
        <p14:creationId xmlns:p14="http://schemas.microsoft.com/office/powerpoint/2010/main" val="107982354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32" presetClass="emph" presetSubtype="0" fill="hold" nodeType="afterEffect">
                                  <p:stCondLst>
                                    <p:cond delay="5000"/>
                                  </p:stCondLst>
                                  <p:childTnLst>
                                    <p:animRot by="120000">
                                      <p:cBhvr>
                                        <p:cTn id="12" dur="100" fill="hold">
                                          <p:stCondLst>
                                            <p:cond delay="0"/>
                                          </p:stCondLst>
                                        </p:cTn>
                                        <p:tgtEl>
                                          <p:spTgt spid="3">
                                            <p:txEl>
                                              <p:pRg st="1" end="1"/>
                                            </p:txEl>
                                          </p:spTgt>
                                        </p:tgtEl>
                                        <p:attrNameLst>
                                          <p:attrName>r</p:attrName>
                                        </p:attrNameLst>
                                      </p:cBhvr>
                                    </p:animRot>
                                    <p:animRot by="-240000">
                                      <p:cBhvr>
                                        <p:cTn id="13" dur="200" fill="hold">
                                          <p:stCondLst>
                                            <p:cond delay="200"/>
                                          </p:stCondLst>
                                        </p:cTn>
                                        <p:tgtEl>
                                          <p:spTgt spid="3">
                                            <p:txEl>
                                              <p:pRg st="1" end="1"/>
                                            </p:txEl>
                                          </p:spTgt>
                                        </p:tgtEl>
                                        <p:attrNameLst>
                                          <p:attrName>r</p:attrName>
                                        </p:attrNameLst>
                                      </p:cBhvr>
                                    </p:animRot>
                                    <p:animRot by="240000">
                                      <p:cBhvr>
                                        <p:cTn id="14" dur="200" fill="hold">
                                          <p:stCondLst>
                                            <p:cond delay="400"/>
                                          </p:stCondLst>
                                        </p:cTn>
                                        <p:tgtEl>
                                          <p:spTgt spid="3">
                                            <p:txEl>
                                              <p:pRg st="1" end="1"/>
                                            </p:txEl>
                                          </p:spTgt>
                                        </p:tgtEl>
                                        <p:attrNameLst>
                                          <p:attrName>r</p:attrName>
                                        </p:attrNameLst>
                                      </p:cBhvr>
                                    </p:animRot>
                                    <p:animRot by="-240000">
                                      <p:cBhvr>
                                        <p:cTn id="15" dur="200" fill="hold">
                                          <p:stCondLst>
                                            <p:cond delay="600"/>
                                          </p:stCondLst>
                                        </p:cTn>
                                        <p:tgtEl>
                                          <p:spTgt spid="3">
                                            <p:txEl>
                                              <p:pRg st="1" end="1"/>
                                            </p:txEl>
                                          </p:spTgt>
                                        </p:tgtEl>
                                        <p:attrNameLst>
                                          <p:attrName>r</p:attrName>
                                        </p:attrNameLst>
                                      </p:cBhvr>
                                    </p:animRot>
                                    <p:animRot by="120000">
                                      <p:cBhvr>
                                        <p:cTn id="16" dur="200" fill="hold">
                                          <p:stCondLst>
                                            <p:cond delay="80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457200" y="1340768"/>
            <a:ext cx="7283152"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endParaRPr lang="tr-TR" sz="2800" dirty="0"/>
          </a:p>
        </p:txBody>
      </p:sp>
      <p:graphicFrame>
        <p:nvGraphicFramePr>
          <p:cNvPr id="3" name="Diyagram 2"/>
          <p:cNvGraphicFramePr/>
          <p:nvPr>
            <p:extLst>
              <p:ext uri="{D42A27DB-BD31-4B8C-83A1-F6EECF244321}">
                <p14:modId xmlns:p14="http://schemas.microsoft.com/office/powerpoint/2010/main" val="1000465542"/>
              </p:ext>
            </p:extLst>
          </p:nvPr>
        </p:nvGraphicFramePr>
        <p:xfrm>
          <a:off x="2267744" y="-243408"/>
          <a:ext cx="5616624" cy="762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Başlık 1"/>
          <p:cNvSpPr txBox="1">
            <a:spLocks/>
          </p:cNvSpPr>
          <p:nvPr/>
        </p:nvSpPr>
        <p:spPr>
          <a:xfrm>
            <a:off x="0" y="436280"/>
            <a:ext cx="4098776" cy="976496"/>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tr-TR" b="1" dirty="0" smtClean="0"/>
              <a:t>İçindekiler</a:t>
            </a:r>
            <a:r>
              <a:rPr lang="tr-TR" b="1" dirty="0" smtClean="0">
                <a:sym typeface="Wingdings" panose="05000000000000000000" pitchFamily="2" charset="2"/>
              </a:rPr>
              <a:t></a:t>
            </a:r>
            <a:endParaRPr lang="tr-TR" b="1" dirty="0"/>
          </a:p>
        </p:txBody>
      </p:sp>
    </p:spTree>
    <p:extLst>
      <p:ext uri="{BB962C8B-B14F-4D97-AF65-F5344CB8AC3E}">
        <p14:creationId xmlns:p14="http://schemas.microsoft.com/office/powerpoint/2010/main" val="35527073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563888" y="3670960"/>
            <a:ext cx="5580112" cy="3187040"/>
          </a:xfrm>
        </p:spPr>
        <p:txBody>
          <a:bodyPr/>
          <a:lstStyle/>
          <a:p>
            <a:endParaRPr lang="tr-TR"/>
          </a:p>
        </p:txBody>
      </p:sp>
      <p:graphicFrame>
        <p:nvGraphicFramePr>
          <p:cNvPr id="4" name="İçerik Yer Tutucusu 3"/>
          <p:cNvGraphicFramePr>
            <a:graphicFrameLocks noGrp="1"/>
          </p:cNvGraphicFramePr>
          <p:nvPr>
            <p:ph idx="4294967295"/>
            <p:extLst>
              <p:ext uri="{D42A27DB-BD31-4B8C-83A1-F6EECF244321}">
                <p14:modId xmlns:p14="http://schemas.microsoft.com/office/powerpoint/2010/main" val="3185737912"/>
              </p:ext>
            </p:extLst>
          </p:nvPr>
        </p:nvGraphicFramePr>
        <p:xfrm>
          <a:off x="251520" y="-27384"/>
          <a:ext cx="8640959" cy="6885386"/>
        </p:xfrm>
        <a:graphic>
          <a:graphicData uri="http://schemas.openxmlformats.org/drawingml/2006/table">
            <a:tbl>
              <a:tblPr firstRow="1" firstCol="1" bandRow="1">
                <a:tableStyleId>{5C22544A-7EE6-4342-B048-85BDC9FD1C3A}</a:tableStyleId>
              </a:tblPr>
              <a:tblGrid>
                <a:gridCol w="662871"/>
                <a:gridCol w="2002793"/>
                <a:gridCol w="2002793"/>
                <a:gridCol w="2037059"/>
                <a:gridCol w="1935443"/>
              </a:tblGrid>
              <a:tr h="317298">
                <a:tc>
                  <a:txBody>
                    <a:bodyPr/>
                    <a:lstStyle/>
                    <a:p>
                      <a:pPr>
                        <a:spcAft>
                          <a:spcPts val="0"/>
                        </a:spcAft>
                      </a:pPr>
                      <a:r>
                        <a:rPr lang="tr-TR" sz="900" dirty="0">
                          <a:effectLst/>
                        </a:rPr>
                        <a:t> </a:t>
                      </a:r>
                      <a:endParaRPr lang="tr-TR" sz="1200" dirty="0">
                        <a:effectLst/>
                        <a:latin typeface="Times New Roman"/>
                        <a:ea typeface="Times New Roman"/>
                      </a:endParaRPr>
                    </a:p>
                  </a:txBody>
                  <a:tcPr marL="68580" marR="68580" marT="0" marB="0"/>
                </a:tc>
                <a:tc gridSpan="2">
                  <a:txBody>
                    <a:bodyPr/>
                    <a:lstStyle/>
                    <a:p>
                      <a:pPr>
                        <a:spcAft>
                          <a:spcPts val="0"/>
                        </a:spcAft>
                      </a:pPr>
                      <a:r>
                        <a:rPr lang="tr-TR" sz="1000">
                          <a:effectLst/>
                        </a:rPr>
                        <a:t>2013</a:t>
                      </a:r>
                      <a:endParaRPr lang="tr-TR" sz="1200">
                        <a:effectLst/>
                        <a:latin typeface="Times New Roman"/>
                        <a:ea typeface="Times New Roman"/>
                      </a:endParaRPr>
                    </a:p>
                  </a:txBody>
                  <a:tcPr marL="68580" marR="68580" marT="0" marB="0"/>
                </a:tc>
                <a:tc hMerge="1">
                  <a:txBody>
                    <a:bodyPr/>
                    <a:lstStyle/>
                    <a:p>
                      <a:endParaRPr lang="tr-TR"/>
                    </a:p>
                  </a:txBody>
                  <a:tcPr/>
                </a:tc>
                <a:tc gridSpan="2">
                  <a:txBody>
                    <a:bodyPr/>
                    <a:lstStyle/>
                    <a:p>
                      <a:pPr>
                        <a:spcAft>
                          <a:spcPts val="0"/>
                        </a:spcAft>
                      </a:pPr>
                      <a:r>
                        <a:rPr lang="tr-TR" sz="1000">
                          <a:effectLst/>
                        </a:rPr>
                        <a:t>2012</a:t>
                      </a:r>
                      <a:endParaRPr lang="tr-TR" sz="1200">
                        <a:effectLst/>
                        <a:latin typeface="Times New Roman"/>
                        <a:ea typeface="Times New Roman"/>
                      </a:endParaRPr>
                    </a:p>
                  </a:txBody>
                  <a:tcPr marL="68580" marR="68580" marT="0" marB="0"/>
                </a:tc>
                <a:tc hMerge="1">
                  <a:txBody>
                    <a:bodyPr/>
                    <a:lstStyle/>
                    <a:p>
                      <a:endParaRPr lang="tr-TR"/>
                    </a:p>
                  </a:txBody>
                  <a:tcPr/>
                </a:tc>
              </a:tr>
              <a:tr h="571138">
                <a:tc>
                  <a:txBody>
                    <a:bodyPr/>
                    <a:lstStyle/>
                    <a:p>
                      <a:pPr>
                        <a:spcAft>
                          <a:spcPts val="0"/>
                        </a:spcAft>
                      </a:pPr>
                      <a:r>
                        <a:rPr lang="tr-TR" sz="900">
                          <a:effectLst/>
                        </a:rPr>
                        <a:t>Sıra</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Liman Tesisi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Toplam Elleçleme İçindeki Oran(%)</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Liman Tesisi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Toplam Elleçleme İçindeki Oran(%)</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1</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Ambarlı Marport Terminalleri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21,34</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Ambarlı Marport Terminalleri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21,60</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2</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Mersin Uluslararası Limanı</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17,27</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Mersin Uluslararası Limanı</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17,35</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3</a:t>
                      </a:r>
                      <a:endParaRPr lang="tr-TR" sz="1200">
                        <a:effectLst/>
                        <a:latin typeface="Times New Roman"/>
                        <a:ea typeface="Times New Roman"/>
                      </a:endParaRPr>
                    </a:p>
                  </a:txBody>
                  <a:tcPr marL="68580" marR="68580" marT="0" marB="0"/>
                </a:tc>
                <a:tc>
                  <a:txBody>
                    <a:bodyPr/>
                    <a:lstStyle/>
                    <a:p>
                      <a:pPr>
                        <a:spcAft>
                          <a:spcPts val="0"/>
                        </a:spcAft>
                      </a:pPr>
                      <a:r>
                        <a:rPr lang="tr-TR" sz="900" dirty="0">
                          <a:effectLst/>
                        </a:rPr>
                        <a:t>Ambarlı </a:t>
                      </a:r>
                      <a:r>
                        <a:rPr lang="tr-TR" sz="900" dirty="0" err="1">
                          <a:effectLst/>
                        </a:rPr>
                        <a:t>Kumport</a:t>
                      </a:r>
                      <a:r>
                        <a:rPr lang="tr-TR" sz="900" dirty="0">
                          <a:effectLst/>
                        </a:rPr>
                        <a:t> Tesisleri</a:t>
                      </a:r>
                      <a:endParaRPr lang="tr-TR" sz="1200" dirty="0">
                        <a:effectLst/>
                        <a:latin typeface="Times New Roman"/>
                        <a:ea typeface="Times New Roman"/>
                      </a:endParaRPr>
                    </a:p>
                  </a:txBody>
                  <a:tcPr marL="68580" marR="68580" marT="0" marB="0"/>
                </a:tc>
                <a:tc>
                  <a:txBody>
                    <a:bodyPr/>
                    <a:lstStyle/>
                    <a:p>
                      <a:pPr>
                        <a:spcAft>
                          <a:spcPts val="0"/>
                        </a:spcAft>
                      </a:pPr>
                      <a:r>
                        <a:rPr lang="tr-TR" sz="900">
                          <a:effectLst/>
                        </a:rPr>
                        <a:t>16,16</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Ambarlı Kumport Tesisleri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14,89</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4</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İzmir TCDD Alsancak Tesisleri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8,65</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İzmir TCDD Alsancak Tesisleri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9,67</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5</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Kocaeli Evyap Tesisleri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5,75</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Ambarlı Mardaş Terminali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5,55</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6</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Ambarlı Mardaş Terminali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4,48</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Kocaeli Evyap Tesisleri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5,45</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7</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Gemlik Gemport Limanı</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4,20</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Gemlik Gemport Limanı</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5,16</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8</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Kocaeli Yılport Terminali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3,86</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Aliağa Akdeniz Kimya Nemport L.</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3,81</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9</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Aliağa Akdeniz Kimya Nemport L.</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3,21</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Kocaeli Yılport Terminali</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3,20</a:t>
                      </a:r>
                      <a:endParaRPr lang="tr-TR" sz="1200">
                        <a:effectLst/>
                        <a:latin typeface="Times New Roman"/>
                        <a:ea typeface="Times New Roman"/>
                      </a:endParaRPr>
                    </a:p>
                  </a:txBody>
                  <a:tcPr marL="68580" marR="68580" marT="0" marB="0"/>
                </a:tc>
              </a:tr>
              <a:tr h="571138">
                <a:tc>
                  <a:txBody>
                    <a:bodyPr/>
                    <a:lstStyle/>
                    <a:p>
                      <a:pPr>
                        <a:spcAft>
                          <a:spcPts val="0"/>
                        </a:spcAft>
                      </a:pPr>
                      <a:r>
                        <a:rPr lang="tr-TR" sz="900">
                          <a:effectLst/>
                        </a:rPr>
                        <a:t>10</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Antalya Ortadoğu Limanı</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2,74</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Antalya Ortadoğu Limanı</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2,57</a:t>
                      </a:r>
                      <a:endParaRPr lang="tr-TR" sz="1200">
                        <a:effectLst/>
                        <a:latin typeface="Times New Roman"/>
                        <a:ea typeface="Times New Roman"/>
                      </a:endParaRPr>
                    </a:p>
                  </a:txBody>
                  <a:tcPr marL="68580" marR="68580" marT="0" marB="0"/>
                </a:tc>
              </a:tr>
              <a:tr h="285570">
                <a:tc>
                  <a:txBody>
                    <a:bodyPr/>
                    <a:lstStyle/>
                    <a:p>
                      <a:pPr>
                        <a:spcAft>
                          <a:spcPts val="0"/>
                        </a:spcAft>
                      </a:pPr>
                      <a:r>
                        <a:rPr lang="tr-TR" sz="900">
                          <a:effectLst/>
                        </a:rPr>
                        <a:t> </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TOPLAM</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87,65</a:t>
                      </a:r>
                      <a:endParaRPr lang="tr-TR" sz="1200">
                        <a:effectLst/>
                        <a:latin typeface="Times New Roman"/>
                        <a:ea typeface="Times New Roman"/>
                      </a:endParaRPr>
                    </a:p>
                  </a:txBody>
                  <a:tcPr marL="68580" marR="68580" marT="0" marB="0"/>
                </a:tc>
                <a:tc>
                  <a:txBody>
                    <a:bodyPr/>
                    <a:lstStyle/>
                    <a:p>
                      <a:pPr>
                        <a:spcAft>
                          <a:spcPts val="0"/>
                        </a:spcAft>
                      </a:pPr>
                      <a:r>
                        <a:rPr lang="tr-TR" sz="900">
                          <a:effectLst/>
                        </a:rPr>
                        <a:t>TOPLAM</a:t>
                      </a:r>
                      <a:endParaRPr lang="tr-TR" sz="1200">
                        <a:effectLst/>
                        <a:latin typeface="Times New Roman"/>
                        <a:ea typeface="Times New Roman"/>
                      </a:endParaRPr>
                    </a:p>
                  </a:txBody>
                  <a:tcPr marL="68580" marR="68580" marT="0" marB="0"/>
                </a:tc>
                <a:tc>
                  <a:txBody>
                    <a:bodyPr/>
                    <a:lstStyle/>
                    <a:p>
                      <a:pPr>
                        <a:spcAft>
                          <a:spcPts val="0"/>
                        </a:spcAft>
                      </a:pPr>
                      <a:r>
                        <a:rPr lang="tr-TR" sz="900" dirty="0">
                          <a:effectLst/>
                        </a:rPr>
                        <a:t>89,24</a:t>
                      </a:r>
                      <a:endParaRPr lang="tr-TR"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297559937"/>
      </p:ext>
    </p:extLst>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77690" y="-243408"/>
            <a:ext cx="7002621" cy="2348880"/>
          </a:xfrm>
        </p:spPr>
        <p:txBody>
          <a:bodyPr/>
          <a:lstStyle/>
          <a:p>
            <a:pPr algn="ctr"/>
            <a:r>
              <a:rPr lang="tr-TR" b="1" dirty="0" smtClean="0"/>
              <a:t>Liman Tesisleri İle Yapılan Görüşmeler</a:t>
            </a:r>
            <a:endParaRPr lang="tr-TR" b="1" dirty="0"/>
          </a:p>
        </p:txBody>
      </p:sp>
      <p:graphicFrame>
        <p:nvGraphicFramePr>
          <p:cNvPr id="6" name="İçerik Yer Tutucusu 5"/>
          <p:cNvGraphicFramePr>
            <a:graphicFrameLocks noGrp="1"/>
          </p:cNvGraphicFramePr>
          <p:nvPr>
            <p:ph idx="4294967295"/>
            <p:extLst>
              <p:ext uri="{D42A27DB-BD31-4B8C-83A1-F6EECF244321}">
                <p14:modId xmlns:p14="http://schemas.microsoft.com/office/powerpoint/2010/main" val="236353647"/>
              </p:ext>
            </p:extLst>
          </p:nvPr>
        </p:nvGraphicFramePr>
        <p:xfrm>
          <a:off x="457200" y="1412776"/>
          <a:ext cx="4258816" cy="4988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 name="Grup 6"/>
          <p:cNvGrpSpPr/>
          <p:nvPr/>
        </p:nvGrpSpPr>
        <p:grpSpPr>
          <a:xfrm>
            <a:off x="5148064" y="3134415"/>
            <a:ext cx="1619478" cy="1699435"/>
            <a:chOff x="3516888" y="333739"/>
            <a:chExt cx="1907510" cy="2014338"/>
          </a:xfrm>
        </p:grpSpPr>
        <p:sp>
          <p:nvSpPr>
            <p:cNvPr id="8" name="Yuvarlatılmış Dikdörtgen 7"/>
            <p:cNvSpPr/>
            <p:nvPr/>
          </p:nvSpPr>
          <p:spPr>
            <a:xfrm>
              <a:off x="3516888" y="333739"/>
              <a:ext cx="1907510" cy="2014338"/>
            </a:xfrm>
            <a:prstGeom prst="roundRect">
              <a:avLst/>
            </a:pr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9" name="Yuvarlatılmış Dikdörtgen 4"/>
            <p:cNvSpPr/>
            <p:nvPr/>
          </p:nvSpPr>
          <p:spPr>
            <a:xfrm>
              <a:off x="3610005" y="426856"/>
              <a:ext cx="1721276" cy="18281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tr-TR" sz="6500" u="sng" kern="1200" dirty="0" smtClean="0">
                  <a:hlinkClick r:id="rId7" action="ppaction://hlinksldjump"/>
                </a:rPr>
                <a:t>5</a:t>
              </a:r>
              <a:endParaRPr lang="tr-TR" sz="6500" u="sng" kern="1200" dirty="0" smtClean="0"/>
            </a:p>
          </p:txBody>
        </p:sp>
      </p:grpSp>
    </p:spTree>
    <p:extLst>
      <p:ext uri="{BB962C8B-B14F-4D97-AF65-F5344CB8AC3E}">
        <p14:creationId xmlns:p14="http://schemas.microsoft.com/office/powerpoint/2010/main" val="24737379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26288" y="548680"/>
            <a:ext cx="7488832" cy="1143000"/>
          </a:xfrm>
        </p:spPr>
        <p:txBody>
          <a:bodyPr/>
          <a:lstStyle/>
          <a:p>
            <a:pPr algn="ctr"/>
            <a:r>
              <a:rPr lang="tr-TR" sz="3600" b="1" dirty="0" smtClean="0"/>
              <a:t>konteyner </a:t>
            </a:r>
            <a:r>
              <a:rPr lang="tr-TR" sz="3600" b="1" dirty="0"/>
              <a:t>güvenliğinin sağlanmasında bilişim teknolojilerinden faydalanma düzeyi</a:t>
            </a:r>
          </a:p>
        </p:txBody>
      </p:sp>
      <p:sp>
        <p:nvSpPr>
          <p:cNvPr id="3" name="İçerik Yer Tutucusu 2"/>
          <p:cNvSpPr>
            <a:spLocks noGrp="1"/>
          </p:cNvSpPr>
          <p:nvPr>
            <p:ph idx="4294967295"/>
          </p:nvPr>
        </p:nvSpPr>
        <p:spPr>
          <a:xfrm>
            <a:off x="251519" y="-14496"/>
            <a:ext cx="8892480" cy="6872496"/>
          </a:xfrm>
        </p:spPr>
        <p:txBody>
          <a:bodyPr/>
          <a:lstStyle/>
          <a:p>
            <a:endParaRPr lang="tr-TR" dirty="0"/>
          </a:p>
        </p:txBody>
      </p:sp>
      <p:grpSp>
        <p:nvGrpSpPr>
          <p:cNvPr id="5" name="Grup 4"/>
          <p:cNvGrpSpPr/>
          <p:nvPr/>
        </p:nvGrpSpPr>
        <p:grpSpPr>
          <a:xfrm>
            <a:off x="472088" y="2458645"/>
            <a:ext cx="6898327" cy="3207204"/>
            <a:chOff x="321197" y="-165721"/>
            <a:chExt cx="6898327" cy="3207204"/>
          </a:xfrm>
        </p:grpSpPr>
        <p:sp>
          <p:nvSpPr>
            <p:cNvPr id="6" name="Yuvarlatılmış Dikdörtgen 5"/>
            <p:cNvSpPr/>
            <p:nvPr/>
          </p:nvSpPr>
          <p:spPr>
            <a:xfrm>
              <a:off x="321197" y="-165721"/>
              <a:ext cx="6898327" cy="3207204"/>
            </a:xfrm>
            <a:prstGeom prst="roundRect">
              <a:avLst/>
            </a:prstGeom>
            <a:gradFill flip="none" rotWithShape="0">
              <a:gsLst>
                <a:gs pos="0">
                  <a:srgbClr val="990033">
                    <a:shade val="30000"/>
                    <a:satMod val="115000"/>
                  </a:srgbClr>
                </a:gs>
                <a:gs pos="50000">
                  <a:srgbClr val="990033">
                    <a:shade val="67500"/>
                    <a:satMod val="115000"/>
                  </a:srgbClr>
                </a:gs>
                <a:gs pos="100000">
                  <a:srgbClr val="990033">
                    <a:shade val="100000"/>
                    <a:satMod val="115000"/>
                  </a:srgbClr>
                </a:gs>
              </a:gsLst>
              <a:lin ang="5400000" scaled="1"/>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7" name="Yuvarlatılmış Dikdörtgen 4"/>
            <p:cNvSpPr/>
            <p:nvPr/>
          </p:nvSpPr>
          <p:spPr>
            <a:xfrm>
              <a:off x="477760" y="-9158"/>
              <a:ext cx="6585201" cy="28940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tr-TR" sz="3000" kern="1200" dirty="0" smtClean="0"/>
                <a:t>Genel anlamda konteyner güvenliğinin sağlanmasında bilişim teknolojilerinden faydalanma düzeyi ile ilgili olarak tesisler birinci seviye olan elektronik </a:t>
              </a:r>
              <a:r>
                <a:rPr lang="tr-TR" sz="3000" kern="1200" dirty="0" err="1" smtClean="0"/>
                <a:t>mühürü</a:t>
              </a:r>
              <a:r>
                <a:rPr lang="tr-TR" sz="3000" kern="1200" dirty="0" smtClean="0"/>
                <a:t> ve üçüncü seviye olarak tanımlanan X-ray cihazını kullandıklarını belirtmişlerdir.</a:t>
              </a:r>
              <a:endParaRPr lang="tr-TR" sz="3000" kern="1200" dirty="0"/>
            </a:p>
          </p:txBody>
        </p:sp>
      </p:grpSp>
      <p:sp>
        <p:nvSpPr>
          <p:cNvPr id="4" name="Sol Ok 3">
            <a:hlinkClick r:id="rId2" action="ppaction://hlinksldjump"/>
          </p:cNvPr>
          <p:cNvSpPr/>
          <p:nvPr/>
        </p:nvSpPr>
        <p:spPr>
          <a:xfrm>
            <a:off x="251520" y="6093296"/>
            <a:ext cx="720080" cy="648072"/>
          </a:xfrm>
          <a:prstGeom prst="leftArrow">
            <a:avLst/>
          </a:pr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680461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24544" y="691676"/>
            <a:ext cx="7620000" cy="1143000"/>
          </a:xfrm>
        </p:spPr>
        <p:txBody>
          <a:bodyPr/>
          <a:lstStyle/>
          <a:p>
            <a:pPr lvl="0" algn="ctr"/>
            <a:r>
              <a:rPr lang="tr-TR" sz="3400" b="1" dirty="0"/>
              <a:t>Tesislerin </a:t>
            </a:r>
            <a:r>
              <a:rPr lang="tr-TR" sz="3400" b="1" dirty="0" smtClean="0"/>
              <a:t>yatırımlarında akıllı konteyner! </a:t>
            </a:r>
            <a:r>
              <a:rPr lang="tr-TR" sz="3400" dirty="0"/>
              <a:t/>
            </a:r>
            <a:br>
              <a:rPr lang="tr-TR" sz="3400" dirty="0"/>
            </a:br>
            <a:endParaRPr lang="tr-TR" sz="3400" dirty="0"/>
          </a:p>
        </p:txBody>
      </p:sp>
      <p:grpSp>
        <p:nvGrpSpPr>
          <p:cNvPr id="4" name="Grup 3"/>
          <p:cNvGrpSpPr/>
          <p:nvPr/>
        </p:nvGrpSpPr>
        <p:grpSpPr>
          <a:xfrm>
            <a:off x="151370" y="1843020"/>
            <a:ext cx="6953598" cy="4166872"/>
            <a:chOff x="234349" y="-564070"/>
            <a:chExt cx="7151300" cy="4800600"/>
          </a:xfrm>
        </p:grpSpPr>
        <p:sp>
          <p:nvSpPr>
            <p:cNvPr id="5" name="Yuvarlatılmış Dikdörtgen 4"/>
            <p:cNvSpPr/>
            <p:nvPr/>
          </p:nvSpPr>
          <p:spPr>
            <a:xfrm>
              <a:off x="432051" y="-564070"/>
              <a:ext cx="6755896" cy="4800600"/>
            </a:xfrm>
            <a:prstGeom prst="roundRect">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Yuvarlatılmış Dikdörtgen 4"/>
            <p:cNvSpPr/>
            <p:nvPr/>
          </p:nvSpPr>
          <p:spPr>
            <a:xfrm>
              <a:off x="234349" y="-329724"/>
              <a:ext cx="7151300" cy="43319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tr-TR" sz="3200" dirty="0" smtClean="0">
                  <a:solidFill>
                    <a:schemeClr val="tx2">
                      <a:lumMod val="75000"/>
                    </a:schemeClr>
                  </a:solidFill>
                </a:rPr>
                <a:t>Yatırım gündemde değildir.</a:t>
              </a:r>
            </a:p>
            <a:p>
              <a:pPr lvl="0" algn="ctr" defTabSz="1422400">
                <a:lnSpc>
                  <a:spcPct val="90000"/>
                </a:lnSpc>
                <a:spcBef>
                  <a:spcPct val="0"/>
                </a:spcBef>
                <a:spcAft>
                  <a:spcPct val="35000"/>
                </a:spcAft>
              </a:pPr>
              <a:r>
                <a:rPr lang="tr-TR" sz="3200" kern="1200" dirty="0" smtClean="0">
                  <a:solidFill>
                    <a:schemeClr val="tx2">
                      <a:lumMod val="75000"/>
                    </a:schemeClr>
                  </a:solidFill>
                </a:rPr>
                <a:t>Sebebi ise bu teknolojinin tedarik zincirinin dağıtım süreçlerinin tümünde entegrasyonun yaratılması gerekliliği ve bunun uzun bir süreçte meydana gelebileceğidir. </a:t>
              </a:r>
            </a:p>
          </p:txBody>
        </p:sp>
      </p:grpSp>
      <p:sp>
        <p:nvSpPr>
          <p:cNvPr id="7" name="Sol Ok 6">
            <a:hlinkClick r:id="rId2" action="ppaction://hlinksldjump"/>
          </p:cNvPr>
          <p:cNvSpPr/>
          <p:nvPr/>
        </p:nvSpPr>
        <p:spPr>
          <a:xfrm>
            <a:off x="251520" y="6093296"/>
            <a:ext cx="720080" cy="648072"/>
          </a:xfrm>
          <a:prstGeom prst="leftArrow">
            <a:avLst/>
          </a:pr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045486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739631" y="260648"/>
            <a:ext cx="7897688" cy="1143000"/>
          </a:xfrm>
        </p:spPr>
        <p:txBody>
          <a:bodyPr/>
          <a:lstStyle/>
          <a:p>
            <a:pPr algn="ctr"/>
            <a:r>
              <a:rPr lang="tr-TR" sz="4800" b="1" dirty="0" smtClean="0"/>
              <a:t>Yeni yasalarda X-Ray gündemdedir.</a:t>
            </a:r>
            <a:endParaRPr lang="tr-TR" b="1" dirty="0"/>
          </a:p>
        </p:txBody>
      </p:sp>
      <p:grpSp>
        <p:nvGrpSpPr>
          <p:cNvPr id="4" name="Grup 3"/>
          <p:cNvGrpSpPr/>
          <p:nvPr/>
        </p:nvGrpSpPr>
        <p:grpSpPr>
          <a:xfrm>
            <a:off x="192902" y="1789327"/>
            <a:ext cx="6965155" cy="4131323"/>
            <a:chOff x="3" y="564070"/>
            <a:chExt cx="7619992" cy="4800600"/>
          </a:xfrm>
        </p:grpSpPr>
        <p:sp>
          <p:nvSpPr>
            <p:cNvPr id="5" name="Yuvarlatılmış Dikdörtgen 4"/>
            <p:cNvSpPr/>
            <p:nvPr/>
          </p:nvSpPr>
          <p:spPr>
            <a:xfrm>
              <a:off x="3" y="564070"/>
              <a:ext cx="7619992" cy="4800600"/>
            </a:xfrm>
            <a:prstGeom prst="roundRect">
              <a:avLst/>
            </a:prstGeom>
            <a:gradFill flip="none" rotWithShape="0">
              <a:gsLst>
                <a:gs pos="0">
                  <a:srgbClr val="00B050">
                    <a:shade val="30000"/>
                    <a:satMod val="115000"/>
                  </a:srgbClr>
                </a:gs>
                <a:gs pos="50000">
                  <a:srgbClr val="00B050">
                    <a:shade val="67500"/>
                    <a:satMod val="115000"/>
                  </a:srgbClr>
                </a:gs>
                <a:gs pos="100000">
                  <a:srgbClr val="00B050">
                    <a:shade val="100000"/>
                    <a:satMod val="115000"/>
                  </a:srgbClr>
                </a:gs>
              </a:gsLst>
              <a:path path="circle">
                <a:fillToRect l="50000" t="50000" r="50000" b="50000"/>
              </a:path>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Yuvarlatılmış Dikdörtgen 4"/>
            <p:cNvSpPr/>
            <p:nvPr/>
          </p:nvSpPr>
          <p:spPr>
            <a:xfrm>
              <a:off x="234349" y="798416"/>
              <a:ext cx="7151300" cy="43319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tr-TR" sz="3200" kern="1200" dirty="0" smtClean="0"/>
                <a:t>Sektörün son dönemlerde kaçakçılık, sabotaj, gümrük işlemleri gibi durumların </a:t>
              </a:r>
              <a:r>
                <a:rPr lang="tr-TR" sz="3200" kern="1200" dirty="0" err="1" smtClean="0"/>
                <a:t>minimizasyonu</a:t>
              </a:r>
              <a:r>
                <a:rPr lang="tr-TR" sz="3200" kern="1200" dirty="0" smtClean="0"/>
                <a:t> için bir yasa gündemdedir:</a:t>
              </a:r>
            </a:p>
            <a:p>
              <a:pPr lvl="0" algn="ctr" defTabSz="1200150">
                <a:lnSpc>
                  <a:spcPct val="90000"/>
                </a:lnSpc>
                <a:spcBef>
                  <a:spcPct val="0"/>
                </a:spcBef>
                <a:spcAft>
                  <a:spcPct val="35000"/>
                </a:spcAft>
              </a:pPr>
              <a:r>
                <a:rPr lang="tr-TR" sz="3200" b="1" kern="1200" dirty="0" smtClean="0">
                  <a:solidFill>
                    <a:schemeClr val="tx1"/>
                  </a:solidFill>
                </a:rPr>
                <a:t>Tüm konteynerlerin X-</a:t>
              </a:r>
              <a:r>
                <a:rPr lang="tr-TR" sz="3200" b="1" dirty="0" err="1">
                  <a:solidFill>
                    <a:schemeClr val="tx1"/>
                  </a:solidFill>
                </a:rPr>
                <a:t>R</a:t>
              </a:r>
              <a:r>
                <a:rPr lang="tr-TR" sz="3200" b="1" kern="1200" dirty="0" err="1" smtClean="0">
                  <a:solidFill>
                    <a:schemeClr val="tx1"/>
                  </a:solidFill>
                </a:rPr>
                <a:t>ay’den</a:t>
              </a:r>
              <a:r>
                <a:rPr lang="tr-TR" sz="3200" b="1" kern="1200" dirty="0" smtClean="0">
                  <a:solidFill>
                    <a:schemeClr val="tx1"/>
                  </a:solidFill>
                </a:rPr>
                <a:t> geçmesi!</a:t>
              </a:r>
            </a:p>
            <a:p>
              <a:pPr lvl="0" algn="ctr" defTabSz="1200150">
                <a:lnSpc>
                  <a:spcPct val="90000"/>
                </a:lnSpc>
                <a:spcBef>
                  <a:spcPct val="0"/>
                </a:spcBef>
                <a:spcAft>
                  <a:spcPct val="35000"/>
                </a:spcAft>
              </a:pPr>
              <a:r>
                <a:rPr lang="tr-TR" sz="3200" kern="1200" dirty="0" smtClean="0"/>
                <a:t>birçok tesisin yatırım konusunu tartıştığı ifade edilmektedir.</a:t>
              </a:r>
              <a:endParaRPr lang="tr-TR" sz="3200" kern="1200" dirty="0"/>
            </a:p>
          </p:txBody>
        </p:sp>
      </p:grpSp>
      <p:sp>
        <p:nvSpPr>
          <p:cNvPr id="7" name="Sol Ok 6">
            <a:hlinkClick r:id="rId2" action="ppaction://hlinksldjump"/>
          </p:cNvPr>
          <p:cNvSpPr/>
          <p:nvPr/>
        </p:nvSpPr>
        <p:spPr>
          <a:xfrm>
            <a:off x="160669" y="5940615"/>
            <a:ext cx="720080" cy="648072"/>
          </a:xfrm>
          <a:prstGeom prst="leftArrow">
            <a:avLst/>
          </a:pr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163490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38376" y="-15240"/>
            <a:ext cx="6264696" cy="1822480"/>
          </a:xfrm>
        </p:spPr>
        <p:txBody>
          <a:bodyPr/>
          <a:lstStyle/>
          <a:p>
            <a:r>
              <a:rPr lang="tr-TR" dirty="0" smtClean="0">
                <a:effectLst>
                  <a:outerShdw blurRad="38100" dist="38100" dir="2700000" algn="tl">
                    <a:srgbClr val="000000">
                      <a:alpha val="43137"/>
                    </a:srgbClr>
                  </a:outerShdw>
                </a:effectLst>
              </a:rPr>
              <a:t>Akıllı Konteynere Bakış</a:t>
            </a:r>
            <a:endParaRPr lang="tr-TR" dirty="0">
              <a:effectLst>
                <a:outerShdw blurRad="38100" dist="38100" dir="2700000" algn="tl">
                  <a:srgbClr val="000000">
                    <a:alpha val="43137"/>
                  </a:srgbClr>
                </a:outerShdw>
              </a:effectLst>
            </a:endParaRPr>
          </a:p>
        </p:txBody>
      </p:sp>
      <p:grpSp>
        <p:nvGrpSpPr>
          <p:cNvPr id="4" name="Grup 3"/>
          <p:cNvGrpSpPr/>
          <p:nvPr/>
        </p:nvGrpSpPr>
        <p:grpSpPr>
          <a:xfrm>
            <a:off x="272015" y="1609289"/>
            <a:ext cx="6239925" cy="4367232"/>
            <a:chOff x="244488" y="1233595"/>
            <a:chExt cx="7131022" cy="3907899"/>
          </a:xfrm>
        </p:grpSpPr>
        <p:sp>
          <p:nvSpPr>
            <p:cNvPr id="5" name="Yuvarlatılmış Dikdörtgen 4"/>
            <p:cNvSpPr/>
            <p:nvPr/>
          </p:nvSpPr>
          <p:spPr>
            <a:xfrm>
              <a:off x="244488" y="1233595"/>
              <a:ext cx="7131022" cy="3907899"/>
            </a:xfrm>
            <a:prstGeom prst="roundRect">
              <a:avLst/>
            </a:prstGeom>
            <a:gradFill flip="none" rotWithShape="0">
              <a:gsLst>
                <a:gs pos="0">
                  <a:schemeClr val="accent3">
                    <a:lumMod val="50000"/>
                    <a:shade val="30000"/>
                    <a:satMod val="115000"/>
                  </a:schemeClr>
                </a:gs>
                <a:gs pos="50000">
                  <a:schemeClr val="accent3">
                    <a:lumMod val="50000"/>
                    <a:shade val="67500"/>
                    <a:satMod val="115000"/>
                  </a:schemeClr>
                </a:gs>
                <a:gs pos="100000">
                  <a:schemeClr val="accent3">
                    <a:lumMod val="50000"/>
                    <a:shade val="100000"/>
                    <a:satMod val="115000"/>
                  </a:schemeClr>
                </a:gs>
              </a:gsLst>
              <a:lin ang="2700000" scaled="1"/>
              <a:tileRect/>
            </a:gra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Yuvarlatılmış Dikdörtgen 4"/>
            <p:cNvSpPr/>
            <p:nvPr/>
          </p:nvSpPr>
          <p:spPr>
            <a:xfrm>
              <a:off x="435256" y="1424363"/>
              <a:ext cx="6749486" cy="352636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tr-TR" sz="3100" kern="1200" dirty="0" smtClean="0"/>
                <a:t>Türkiye’de henüz tam bir uygulaması olmayan akıllı konteynerlerin gemide/sahada ya da limandan çıktıktan sonra açılıp açılmadığının kontrolü ve hasar takibi açısından kullanılmasının son derece faydalı olacağı konusunda ortak bir görüş bulunmaktadır.</a:t>
              </a:r>
              <a:endParaRPr lang="tr-TR" sz="3100" kern="1200" dirty="0"/>
            </a:p>
          </p:txBody>
        </p:sp>
      </p:grpSp>
      <p:sp>
        <p:nvSpPr>
          <p:cNvPr id="7" name="Sol Ok 6">
            <a:hlinkClick r:id="rId2" action="ppaction://hlinksldjump"/>
          </p:cNvPr>
          <p:cNvSpPr/>
          <p:nvPr/>
        </p:nvSpPr>
        <p:spPr>
          <a:xfrm>
            <a:off x="239230" y="6093296"/>
            <a:ext cx="720080" cy="648072"/>
          </a:xfrm>
          <a:prstGeom prst="leftArrow">
            <a:avLst/>
          </a:pr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1102723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457200" y="274637"/>
            <a:ext cx="7355160" cy="1675043"/>
          </a:xfrm>
        </p:spPr>
        <p:txBody>
          <a:bodyPr/>
          <a:lstStyle/>
          <a:p>
            <a:pPr algn="ctr"/>
            <a:r>
              <a:rPr lang="tr-TR" sz="3600" b="1" dirty="0"/>
              <a:t>Akıllı konteynerlerin </a:t>
            </a:r>
            <a:r>
              <a:rPr lang="tr-TR" sz="3600" b="1" dirty="0" smtClean="0"/>
              <a:t>tesislere göre dezavantajları </a:t>
            </a:r>
            <a:r>
              <a:rPr lang="tr-TR" sz="3600" b="1" dirty="0"/>
              <a:t>da </a:t>
            </a:r>
            <a:r>
              <a:rPr lang="tr-TR" sz="3600" b="1" dirty="0" smtClean="0"/>
              <a:t>bulunmaktadır!</a:t>
            </a:r>
            <a:endParaRPr lang="tr-TR" sz="3600" b="1" dirty="0"/>
          </a:p>
        </p:txBody>
      </p:sp>
      <p:grpSp>
        <p:nvGrpSpPr>
          <p:cNvPr id="4" name="Grup 3"/>
          <p:cNvGrpSpPr/>
          <p:nvPr/>
        </p:nvGrpSpPr>
        <p:grpSpPr>
          <a:xfrm>
            <a:off x="154697" y="1949681"/>
            <a:ext cx="6793567" cy="4429186"/>
            <a:chOff x="3516888" y="333739"/>
            <a:chExt cx="1907510" cy="2014338"/>
          </a:xfrm>
        </p:grpSpPr>
        <p:sp>
          <p:nvSpPr>
            <p:cNvPr id="5" name="Yuvarlatılmış Dikdörtgen 4"/>
            <p:cNvSpPr/>
            <p:nvPr/>
          </p:nvSpPr>
          <p:spPr>
            <a:xfrm>
              <a:off x="3516888" y="333739"/>
              <a:ext cx="1907510" cy="2014338"/>
            </a:xfrm>
            <a:prstGeom prst="roundRect">
              <a:avLst/>
            </a:pr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tr-TR" dirty="0"/>
            </a:p>
          </p:txBody>
        </p:sp>
        <p:sp>
          <p:nvSpPr>
            <p:cNvPr id="6" name="Yuvarlatılmış Dikdörtgen 4"/>
            <p:cNvSpPr/>
            <p:nvPr/>
          </p:nvSpPr>
          <p:spPr>
            <a:xfrm>
              <a:off x="3610005" y="426856"/>
              <a:ext cx="1721276" cy="18281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lang="tr-TR" sz="6500" u="sng" kern="1200" dirty="0" smtClean="0"/>
            </a:p>
          </p:txBody>
        </p:sp>
      </p:grpSp>
      <p:sp>
        <p:nvSpPr>
          <p:cNvPr id="8" name="Dikdörtgen 7"/>
          <p:cNvSpPr/>
          <p:nvPr/>
        </p:nvSpPr>
        <p:spPr>
          <a:xfrm>
            <a:off x="467545" y="2086782"/>
            <a:ext cx="6480719" cy="4154984"/>
          </a:xfrm>
          <a:prstGeom prst="rect">
            <a:avLst/>
          </a:prstGeom>
        </p:spPr>
        <p:txBody>
          <a:bodyPr wrap="square">
            <a:spAutoFit/>
          </a:bodyPr>
          <a:lstStyle/>
          <a:p>
            <a:pPr marL="342900" indent="-342900">
              <a:buFont typeface="Arial" panose="020B0604020202020204" pitchFamily="34" charset="0"/>
              <a:buChar char="•"/>
            </a:pPr>
            <a:r>
              <a:rPr lang="tr-TR" sz="2400" dirty="0" smtClean="0"/>
              <a:t>Yatırımın </a:t>
            </a:r>
            <a:r>
              <a:rPr lang="tr-TR" sz="2400" dirty="0"/>
              <a:t>büyük bir </a:t>
            </a:r>
            <a:r>
              <a:rPr lang="tr-TR" sz="2400" b="1" dirty="0" smtClean="0"/>
              <a:t>entegre </a:t>
            </a:r>
            <a:r>
              <a:rPr lang="tr-TR" sz="2400" b="1" dirty="0"/>
              <a:t>sistemi kapsaması gerekliliği</a:t>
            </a:r>
            <a:r>
              <a:rPr lang="tr-TR" sz="2400" dirty="0"/>
              <a:t>, </a:t>
            </a:r>
            <a:endParaRPr lang="tr-TR" sz="2400" dirty="0" smtClean="0"/>
          </a:p>
          <a:p>
            <a:pPr marL="342900" indent="-342900">
              <a:buFont typeface="Arial" panose="020B0604020202020204" pitchFamily="34" charset="0"/>
              <a:buChar char="•"/>
            </a:pPr>
            <a:r>
              <a:rPr lang="tr-TR" sz="2400" b="1" dirty="0" smtClean="0">
                <a:solidFill>
                  <a:schemeClr val="bg1"/>
                </a:solidFill>
              </a:rPr>
              <a:t>maliyetli </a:t>
            </a:r>
            <a:r>
              <a:rPr lang="tr-TR" sz="2400" b="1" dirty="0">
                <a:solidFill>
                  <a:schemeClr val="bg1"/>
                </a:solidFill>
              </a:rPr>
              <a:t>oluşu </a:t>
            </a:r>
            <a:r>
              <a:rPr lang="tr-TR" sz="2400" dirty="0"/>
              <a:t>ve </a:t>
            </a:r>
            <a:endParaRPr lang="tr-TR" sz="2400" dirty="0" smtClean="0"/>
          </a:p>
          <a:p>
            <a:pPr marL="342900" indent="-342900">
              <a:buFont typeface="Arial" panose="020B0604020202020204" pitchFamily="34" charset="0"/>
              <a:buChar char="•"/>
            </a:pPr>
            <a:r>
              <a:rPr lang="tr-TR" sz="2400" b="1" dirty="0" smtClean="0">
                <a:solidFill>
                  <a:srgbClr val="FF0000"/>
                </a:solidFill>
              </a:rPr>
              <a:t>evrensel </a:t>
            </a:r>
            <a:r>
              <a:rPr lang="tr-TR" sz="2400" b="1" dirty="0">
                <a:solidFill>
                  <a:srgbClr val="FF0000"/>
                </a:solidFill>
              </a:rPr>
              <a:t>konteyner taşımacılığı literatürlerine uygunsuzluğu </a:t>
            </a:r>
            <a:endParaRPr lang="tr-TR" sz="2400" b="1" dirty="0" smtClean="0">
              <a:solidFill>
                <a:srgbClr val="FF0000"/>
              </a:solidFill>
            </a:endParaRPr>
          </a:p>
          <a:p>
            <a:r>
              <a:rPr lang="tr-TR" sz="2400" dirty="0" smtClean="0"/>
              <a:t>sisteme </a:t>
            </a:r>
            <a:r>
              <a:rPr lang="tr-TR" sz="2400" dirty="0"/>
              <a:t>geçişte zorluk olarak görülmektedir. </a:t>
            </a:r>
            <a:endParaRPr lang="tr-TR" sz="2400" dirty="0" smtClean="0"/>
          </a:p>
          <a:p>
            <a:endParaRPr lang="tr-TR" sz="2400" dirty="0"/>
          </a:p>
          <a:p>
            <a:r>
              <a:rPr lang="tr-TR" sz="2400" dirty="0" smtClean="0"/>
              <a:t>Teknoloji </a:t>
            </a:r>
            <a:r>
              <a:rPr lang="tr-TR" sz="2400" dirty="0"/>
              <a:t>desteğinin önemli olduğu ve Türkiye’de bunu sağlayacak altyapının oluşturulmadan sisteme geçişin süreçleri aksatacağı </a:t>
            </a:r>
            <a:r>
              <a:rPr lang="tr-TR" sz="2400" dirty="0" smtClean="0"/>
              <a:t>tesislerce düşünülmektedir.</a:t>
            </a:r>
            <a:endParaRPr lang="tr-TR" sz="2400" dirty="0"/>
          </a:p>
        </p:txBody>
      </p:sp>
    </p:spTree>
    <p:extLst>
      <p:ext uri="{BB962C8B-B14F-4D97-AF65-F5344CB8AC3E}">
        <p14:creationId xmlns:p14="http://schemas.microsoft.com/office/powerpoint/2010/main" val="5090840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683568" y="0"/>
            <a:ext cx="5580112" cy="1412776"/>
          </a:xfrm>
        </p:spPr>
        <p:txBody>
          <a:bodyPr/>
          <a:lstStyle/>
          <a:p>
            <a:r>
              <a:rPr lang="tr-TR" b="1" dirty="0" smtClean="0"/>
              <a:t>SONUÇ</a:t>
            </a:r>
            <a:endParaRPr lang="tr-TR" b="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3583722"/>
            <a:ext cx="4380857" cy="31695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İçerik Yer Tutucusu 2"/>
          <p:cNvSpPr txBox="1">
            <a:spLocks/>
          </p:cNvSpPr>
          <p:nvPr/>
        </p:nvSpPr>
        <p:spPr>
          <a:xfrm>
            <a:off x="357808" y="1268760"/>
            <a:ext cx="7620000" cy="290892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tr-TR" sz="2800" dirty="0" smtClean="0"/>
              <a:t>Küresel lojistikte uzun bir süreçte tam anlamıyla bu sisteme geçilebileceği ve nihayetinde akıllı konteyner teknolojisinin kullanımı yaygınlaştığında konteyner güvenliğinde, </a:t>
            </a:r>
            <a:r>
              <a:rPr lang="tr-TR" sz="2800" dirty="0" err="1" smtClean="0"/>
              <a:t>kontolünde</a:t>
            </a:r>
            <a:r>
              <a:rPr lang="tr-TR" sz="2800" dirty="0" smtClean="0"/>
              <a:t> ve takibinde vazgeçilmez bir araç olacağı tahmin edilmektedir.</a:t>
            </a:r>
          </a:p>
        </p:txBody>
      </p:sp>
    </p:spTree>
    <p:extLst>
      <p:ext uri="{BB962C8B-B14F-4D97-AF65-F5344CB8AC3E}">
        <p14:creationId xmlns:p14="http://schemas.microsoft.com/office/powerpoint/2010/main" val="14179305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24000">
              <a:schemeClr val="bg1">
                <a:lumMod val="95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611560" y="188640"/>
            <a:ext cx="5580112" cy="1484784"/>
          </a:xfrm>
        </p:spPr>
        <p:txBody>
          <a:bodyPr/>
          <a:lstStyle/>
          <a:p>
            <a:r>
              <a:rPr lang="tr-TR" b="1" dirty="0" smtClean="0"/>
              <a:t>SONUÇ</a:t>
            </a:r>
            <a:endParaRPr lang="tr-TR" b="1" dirty="0"/>
          </a:p>
        </p:txBody>
      </p:sp>
      <p:sp>
        <p:nvSpPr>
          <p:cNvPr id="3" name="İçerik Yer Tutucusu 2"/>
          <p:cNvSpPr>
            <a:spLocks noGrp="1"/>
          </p:cNvSpPr>
          <p:nvPr>
            <p:ph idx="4294967295"/>
          </p:nvPr>
        </p:nvSpPr>
        <p:spPr>
          <a:xfrm>
            <a:off x="457200" y="1600200"/>
            <a:ext cx="6923112" cy="4800600"/>
          </a:xfrm>
        </p:spPr>
        <p:txBody>
          <a:bodyPr>
            <a:normAutofit/>
          </a:bodyPr>
          <a:lstStyle/>
          <a:p>
            <a:pPr marL="114300" indent="0">
              <a:buNone/>
            </a:pPr>
            <a:r>
              <a:rPr lang="tr-TR" sz="2800" dirty="0"/>
              <a:t> Yeni ve umut vadeden bir teknoloji olarak akıllı konteynerlerin tedarik zincirindeki lojistik faaliyetleri olumlu yönde etkiyeceği ve optimize edeceği </a:t>
            </a:r>
            <a:r>
              <a:rPr lang="tr-TR" sz="2800" dirty="0" smtClean="0"/>
              <a:t>düşünülmektedir.</a:t>
            </a:r>
            <a:endParaRPr lang="tr-TR" sz="2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3789040"/>
            <a:ext cx="3190875" cy="1314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8454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539552" y="21744"/>
            <a:ext cx="6516216" cy="1394872"/>
          </a:xfrm>
        </p:spPr>
        <p:txBody>
          <a:bodyPr/>
          <a:lstStyle/>
          <a:p>
            <a:r>
              <a:rPr lang="tr-TR" b="1" dirty="0" smtClean="0"/>
              <a:t>Günümüzde lojistik…</a:t>
            </a:r>
            <a:endParaRPr lang="tr-TR" b="1" dirty="0"/>
          </a:p>
        </p:txBody>
      </p:sp>
      <p:sp>
        <p:nvSpPr>
          <p:cNvPr id="3" name="İçerik Yer Tutucusu 2"/>
          <p:cNvSpPr>
            <a:spLocks noGrp="1"/>
          </p:cNvSpPr>
          <p:nvPr>
            <p:ph idx="4294967295"/>
          </p:nvPr>
        </p:nvSpPr>
        <p:spPr>
          <a:xfrm>
            <a:off x="457200" y="1600200"/>
            <a:ext cx="7283152" cy="4800600"/>
          </a:xfrm>
        </p:spPr>
        <p:txBody>
          <a:bodyPr>
            <a:normAutofit/>
          </a:bodyPr>
          <a:lstStyle/>
          <a:p>
            <a:pPr marL="114300" indent="0">
              <a:buNone/>
            </a:pPr>
            <a:r>
              <a:rPr lang="tr-TR" sz="2800" dirty="0"/>
              <a:t>Günümüz işletmelerinin en önemli iki amacı olan “maliyet </a:t>
            </a:r>
            <a:r>
              <a:rPr lang="tr-TR" sz="2800" dirty="0" err="1"/>
              <a:t>minimizasyonu</a:t>
            </a:r>
            <a:r>
              <a:rPr lang="tr-TR" sz="2800" dirty="0"/>
              <a:t>” ve “müşteri beklentisini karşılama” lojistik sektörünü doğrudan ilgilendirmektedir. </a:t>
            </a:r>
          </a:p>
          <a:p>
            <a:endParaRPr lang="tr-TR" sz="2800" dirty="0"/>
          </a:p>
          <a:p>
            <a:pPr marL="114300" indent="0">
              <a:buNone/>
            </a:pPr>
            <a:r>
              <a:rPr lang="tr-TR" sz="2800" dirty="0"/>
              <a:t>Tedarik zinciri yönetimi içerisindeki lojistik süreçte, ürün hakkında her türlü bilgiye, faaliyetlerin herhangi bir anında, herhangi bir yerde ulaşabilmek sorunlara anında müdahale edebilmek için gereklidir. </a:t>
            </a:r>
          </a:p>
        </p:txBody>
      </p:sp>
    </p:spTree>
    <p:extLst>
      <p:ext uri="{BB962C8B-B14F-4D97-AF65-F5344CB8AC3E}">
        <p14:creationId xmlns:p14="http://schemas.microsoft.com/office/powerpoint/2010/main" val="2016506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467544" y="0"/>
            <a:ext cx="6876256" cy="2060848"/>
          </a:xfrm>
        </p:spPr>
        <p:txBody>
          <a:bodyPr/>
          <a:lstStyle/>
          <a:p>
            <a:r>
              <a:rPr lang="tr-TR" b="1" dirty="0"/>
              <a:t>Günümüzde lojistik…</a:t>
            </a:r>
          </a:p>
        </p:txBody>
      </p:sp>
      <p:sp>
        <p:nvSpPr>
          <p:cNvPr id="3" name="İçerik Yer Tutucusu 2"/>
          <p:cNvSpPr>
            <a:spLocks noGrp="1"/>
          </p:cNvSpPr>
          <p:nvPr>
            <p:ph idx="4294967295"/>
          </p:nvPr>
        </p:nvSpPr>
        <p:spPr>
          <a:xfrm>
            <a:off x="323528" y="2057400"/>
            <a:ext cx="7643192" cy="4800600"/>
          </a:xfrm>
        </p:spPr>
        <p:txBody>
          <a:bodyPr>
            <a:normAutofit/>
          </a:bodyPr>
          <a:lstStyle/>
          <a:p>
            <a:pPr marL="114300" indent="0">
              <a:lnSpc>
                <a:spcPct val="120000"/>
              </a:lnSpc>
              <a:spcAft>
                <a:spcPts val="600"/>
              </a:spcAft>
              <a:buNone/>
            </a:pPr>
            <a:r>
              <a:rPr lang="tr-TR" sz="2800" dirty="0"/>
              <a:t>Eş zamanlıya yakın yapılan bu müdahaleler, çok değişkenli süreçte bilinmezliklerle, beklenmeyen durumlarla ve onların getireceği maliyetlerle ve müşteri memnuniyetsizliğiyle baş etmenin en iyi silahıdır. Bu da tedarik zinciri yönetiminde bilişim teknolojileri sayesinde gerçekleştirilebilmektedir. </a:t>
            </a:r>
          </a:p>
          <a:p>
            <a:endParaRPr lang="tr-TR" dirty="0"/>
          </a:p>
        </p:txBody>
      </p:sp>
    </p:spTree>
    <p:extLst>
      <p:ext uri="{BB962C8B-B14F-4D97-AF65-F5344CB8AC3E}">
        <p14:creationId xmlns:p14="http://schemas.microsoft.com/office/powerpoint/2010/main" val="2221174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1475656" y="-27816"/>
            <a:ext cx="5580112" cy="2088664"/>
          </a:xfrm>
        </p:spPr>
        <p:txBody>
          <a:bodyPr/>
          <a:lstStyle/>
          <a:p>
            <a:r>
              <a:rPr lang="tr-TR" b="1" dirty="0" smtClean="0"/>
              <a:t>Konteyner Nedir?</a:t>
            </a:r>
            <a:endParaRPr lang="tr-TR" b="1" dirty="0"/>
          </a:p>
        </p:txBody>
      </p:sp>
      <p:sp>
        <p:nvSpPr>
          <p:cNvPr id="3" name="İçerik Yer Tutucusu 2"/>
          <p:cNvSpPr>
            <a:spLocks noGrp="1"/>
          </p:cNvSpPr>
          <p:nvPr>
            <p:ph idx="4294967295"/>
          </p:nvPr>
        </p:nvSpPr>
        <p:spPr>
          <a:xfrm>
            <a:off x="457200" y="1988840"/>
            <a:ext cx="7283152" cy="4411960"/>
          </a:xfrm>
        </p:spPr>
        <p:txBody>
          <a:bodyPr>
            <a:normAutofit/>
          </a:bodyPr>
          <a:lstStyle/>
          <a:p>
            <a:pPr marL="114300" indent="0">
              <a:buNone/>
            </a:pPr>
            <a:r>
              <a:rPr lang="tr-TR" sz="3000" dirty="0"/>
              <a:t>Tedarik zincirinin dış lojistik kısmı olan nihai tüketiciye </a:t>
            </a:r>
            <a:r>
              <a:rPr lang="tr-TR" sz="3000" dirty="0">
                <a:solidFill>
                  <a:srgbClr val="FF0000"/>
                </a:solidFill>
              </a:rPr>
              <a:t>dağıtım sürecinde </a:t>
            </a:r>
            <a:r>
              <a:rPr lang="tr-TR" sz="3000" dirty="0"/>
              <a:t>ürünlerin verimli, güvenli ve hasarsız bir şekilde taşınması için üretilmiş yeniden kullanılabilir çelik kutu şeklinde yapılar konteyner olarak adlandırılmaktadır. </a:t>
            </a:r>
          </a:p>
        </p:txBody>
      </p:sp>
    </p:spTree>
    <p:extLst>
      <p:ext uri="{BB962C8B-B14F-4D97-AF65-F5344CB8AC3E}">
        <p14:creationId xmlns:p14="http://schemas.microsoft.com/office/powerpoint/2010/main" val="17695318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95536" y="908720"/>
            <a:ext cx="6120680" cy="1143000"/>
          </a:xfrm>
        </p:spPr>
        <p:txBody>
          <a:bodyPr/>
          <a:lstStyle/>
          <a:p>
            <a:pPr algn="ctr"/>
            <a:r>
              <a:rPr lang="tr-TR" b="1" dirty="0" smtClean="0"/>
              <a:t>Taşımada konteyner kullanımının sebepleri</a:t>
            </a:r>
            <a:endParaRPr lang="tr-TR" b="1" dirty="0"/>
          </a:p>
        </p:txBody>
      </p:sp>
      <p:graphicFrame>
        <p:nvGraphicFramePr>
          <p:cNvPr id="4" name="İçerik Yer Tutucusu 3"/>
          <p:cNvGraphicFramePr>
            <a:graphicFrameLocks noGrp="1"/>
          </p:cNvGraphicFramePr>
          <p:nvPr>
            <p:ph idx="4294967295"/>
            <p:extLst>
              <p:ext uri="{D42A27DB-BD31-4B8C-83A1-F6EECF244321}">
                <p14:modId xmlns:p14="http://schemas.microsoft.com/office/powerpoint/2010/main" val="1048283339"/>
              </p:ext>
            </p:extLst>
          </p:nvPr>
        </p:nvGraphicFramePr>
        <p:xfrm>
          <a:off x="1920" y="2276872"/>
          <a:ext cx="5652120" cy="43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9438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457200" y="274638"/>
            <a:ext cx="6635080" cy="1143000"/>
          </a:xfrm>
        </p:spPr>
        <p:txBody>
          <a:bodyPr/>
          <a:lstStyle/>
          <a:p>
            <a:pPr algn="ctr"/>
            <a:r>
              <a:rPr lang="tr-TR" b="1" dirty="0" smtClean="0"/>
              <a:t>Konteynerlerin Akıllı Konteynere Dönüşümü</a:t>
            </a:r>
            <a:endParaRPr lang="tr-TR" b="1" dirty="0"/>
          </a:p>
        </p:txBody>
      </p:sp>
      <p:sp>
        <p:nvSpPr>
          <p:cNvPr id="3" name="İçerik Yer Tutucusu 2"/>
          <p:cNvSpPr>
            <a:spLocks noGrp="1"/>
          </p:cNvSpPr>
          <p:nvPr>
            <p:ph idx="4294967295"/>
          </p:nvPr>
        </p:nvSpPr>
        <p:spPr>
          <a:xfrm>
            <a:off x="179512" y="2132856"/>
            <a:ext cx="7620000" cy="3168352"/>
          </a:xfrm>
        </p:spPr>
        <p:txBody>
          <a:bodyPr/>
          <a:lstStyle/>
          <a:p>
            <a:r>
              <a:rPr lang="tr-TR" dirty="0"/>
              <a:t>Günümüzde internetin yaygın kullanımı, bilgiye hızlı erişim ve insanların bu konudaki beklentileri lojistik sektörünün yeteneklerinin de geliştirmesine destek olmaktadır. </a:t>
            </a:r>
            <a:endParaRPr lang="tr-TR" dirty="0" smtClean="0"/>
          </a:p>
          <a:p>
            <a:endParaRPr lang="tr-TR" dirty="0"/>
          </a:p>
          <a:p>
            <a:r>
              <a:rPr lang="tr-TR" dirty="0" smtClean="0"/>
              <a:t>Lojistik </a:t>
            </a:r>
            <a:r>
              <a:rPr lang="tr-TR" dirty="0"/>
              <a:t>sektörünün önemli bir elemanı olan konteynerler de bu noktada payını almaktadırlar. Bilişim teknolojileri ile desteklenen ve akıllı olarak tanımlanan yeni </a:t>
            </a:r>
            <a:r>
              <a:rPr lang="tr-TR" dirty="0" smtClean="0"/>
              <a:t>konteynerler, ihracat </a:t>
            </a:r>
            <a:r>
              <a:rPr lang="tr-TR" dirty="0"/>
              <a:t>yapan firmaların oldukça ilgisini çekmektedir. </a:t>
            </a:r>
            <a:endParaRPr lang="tr-TR" dirty="0" smtClean="0"/>
          </a:p>
        </p:txBody>
      </p:sp>
    </p:spTree>
    <p:extLst>
      <p:ext uri="{BB962C8B-B14F-4D97-AF65-F5344CB8AC3E}">
        <p14:creationId xmlns:p14="http://schemas.microsoft.com/office/powerpoint/2010/main" val="1044440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269382" y="836712"/>
            <a:ext cx="7620000" cy="1143000"/>
          </a:xfrm>
        </p:spPr>
        <p:txBody>
          <a:bodyPr/>
          <a:lstStyle/>
          <a:p>
            <a:pPr algn="ctr"/>
            <a:r>
              <a:rPr lang="tr-TR" b="1" dirty="0" smtClean="0"/>
              <a:t>Ürününü konteynerle taşıyan bir üretici konteynerden ne bekler?</a:t>
            </a:r>
            <a:endParaRPr lang="tr-TR" b="1" dirty="0"/>
          </a:p>
        </p:txBody>
      </p:sp>
      <p:sp>
        <p:nvSpPr>
          <p:cNvPr id="3" name="İçerik Yer Tutucusu 2"/>
          <p:cNvSpPr>
            <a:spLocks noGrp="1"/>
          </p:cNvSpPr>
          <p:nvPr>
            <p:ph idx="4294967295"/>
          </p:nvPr>
        </p:nvSpPr>
        <p:spPr>
          <a:xfrm>
            <a:off x="1271070" y="3356992"/>
            <a:ext cx="5616624" cy="2520280"/>
          </a:xfrm>
          <a:ln w="66675">
            <a:solidFill>
              <a:srgbClr val="FFFF00">
                <a:alpha val="54000"/>
              </a:srgbClr>
            </a:solidFill>
            <a:prstDash val="sysDot"/>
          </a:ln>
        </p:spPr>
        <p:txBody>
          <a:bodyPr>
            <a:noAutofit/>
          </a:bodyPr>
          <a:lstStyle/>
          <a:p>
            <a:r>
              <a:rPr lang="tr-TR" sz="2400" b="1" dirty="0" smtClean="0"/>
              <a:t>hasar görmeden, </a:t>
            </a:r>
          </a:p>
          <a:p>
            <a:r>
              <a:rPr lang="tr-TR" sz="2400" b="1" dirty="0"/>
              <a:t>ç</a:t>
            </a:r>
            <a:r>
              <a:rPr lang="tr-TR" sz="2400" b="1" dirty="0" smtClean="0"/>
              <a:t>alınmadan,</a:t>
            </a:r>
          </a:p>
          <a:p>
            <a:r>
              <a:rPr lang="tr-TR" sz="2400" b="1" dirty="0" smtClean="0"/>
              <a:t>rota hatası yaşamadan </a:t>
            </a:r>
            <a:r>
              <a:rPr lang="tr-TR" sz="2400" dirty="0"/>
              <a:t>(farklı noktalara gitmesinin önüne </a:t>
            </a:r>
            <a:r>
              <a:rPr lang="tr-TR" sz="2400" dirty="0" smtClean="0"/>
              <a:t>geçmek)</a:t>
            </a:r>
            <a:endParaRPr lang="tr-TR" sz="2400" b="1" dirty="0" smtClean="0"/>
          </a:p>
          <a:p>
            <a:pPr marL="114300" indent="0">
              <a:buNone/>
            </a:pPr>
            <a:r>
              <a:rPr lang="tr-TR" sz="2400" dirty="0" smtClean="0"/>
              <a:t>doğru noktaya seyahatinin gerçekleşmesini ister.</a:t>
            </a:r>
            <a:endParaRPr lang="tr-TR" sz="2400" dirty="0"/>
          </a:p>
        </p:txBody>
      </p:sp>
      <p:sp>
        <p:nvSpPr>
          <p:cNvPr id="4" name="Dikdörtgen 3"/>
          <p:cNvSpPr/>
          <p:nvPr/>
        </p:nvSpPr>
        <p:spPr>
          <a:xfrm>
            <a:off x="890464" y="2562800"/>
            <a:ext cx="6377836" cy="677108"/>
          </a:xfrm>
          <a:prstGeom prst="rect">
            <a:avLst/>
          </a:prstGeom>
        </p:spPr>
        <p:txBody>
          <a:bodyPr wrap="none">
            <a:spAutoFit/>
          </a:bodyPr>
          <a:lstStyle/>
          <a:p>
            <a:pPr marL="114300" indent="0">
              <a:buNone/>
            </a:pPr>
            <a:r>
              <a:rPr lang="tr-TR" sz="3800" dirty="0"/>
              <a:t>Konteyner içerisindeki ürünün;</a:t>
            </a:r>
          </a:p>
        </p:txBody>
      </p:sp>
    </p:spTree>
    <p:extLst>
      <p:ext uri="{BB962C8B-B14F-4D97-AF65-F5344CB8AC3E}">
        <p14:creationId xmlns:p14="http://schemas.microsoft.com/office/powerpoint/2010/main" val="3129035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395536" y="476672"/>
            <a:ext cx="8147248" cy="1143000"/>
          </a:xfrm>
        </p:spPr>
        <p:txBody>
          <a:bodyPr/>
          <a:lstStyle/>
          <a:p>
            <a:pPr algn="ctr"/>
            <a:r>
              <a:rPr lang="tr-TR" sz="4400" b="1" dirty="0"/>
              <a:t>Akıllı </a:t>
            </a:r>
            <a:r>
              <a:rPr lang="tr-TR" sz="4400" b="1" dirty="0" smtClean="0"/>
              <a:t>Konteyner Kullanım Amacı</a:t>
            </a:r>
            <a:endParaRPr lang="tr-TR" sz="4400" b="1" dirty="0"/>
          </a:p>
        </p:txBody>
      </p:sp>
      <p:sp>
        <p:nvSpPr>
          <p:cNvPr id="3" name="İçerik Yer Tutucusu 2"/>
          <p:cNvSpPr>
            <a:spLocks noGrp="1"/>
          </p:cNvSpPr>
          <p:nvPr>
            <p:ph idx="4294967295"/>
          </p:nvPr>
        </p:nvSpPr>
        <p:spPr>
          <a:xfrm>
            <a:off x="467544" y="2059712"/>
            <a:ext cx="7620000" cy="4800600"/>
          </a:xfrm>
        </p:spPr>
        <p:txBody>
          <a:bodyPr>
            <a:normAutofit/>
          </a:bodyPr>
          <a:lstStyle/>
          <a:p>
            <a:pPr marL="114300" indent="0">
              <a:buNone/>
            </a:pPr>
            <a:r>
              <a:rPr lang="tr-TR" sz="3600" dirty="0"/>
              <a:t>Akıllı </a:t>
            </a:r>
            <a:r>
              <a:rPr lang="tr-TR" sz="3600" dirty="0" err="1"/>
              <a:t>konteynerların</a:t>
            </a:r>
            <a:r>
              <a:rPr lang="tr-TR" sz="3600" dirty="0"/>
              <a:t> en önemli iki kullanım amacı </a:t>
            </a:r>
            <a:endParaRPr lang="tr-TR" sz="3600" dirty="0" smtClean="0"/>
          </a:p>
          <a:p>
            <a:r>
              <a:rPr lang="tr-TR" sz="3600" dirty="0" smtClean="0"/>
              <a:t>konteyner </a:t>
            </a:r>
            <a:r>
              <a:rPr lang="tr-TR" sz="3600" dirty="0"/>
              <a:t>güvenliğini artırmak ve </a:t>
            </a:r>
            <a:endParaRPr lang="tr-TR" sz="3600" dirty="0" smtClean="0"/>
          </a:p>
          <a:p>
            <a:r>
              <a:rPr lang="tr-TR" sz="3600" dirty="0" smtClean="0"/>
              <a:t>taşınan </a:t>
            </a:r>
            <a:r>
              <a:rPr lang="tr-TR" sz="3600" dirty="0"/>
              <a:t>ürünleri </a:t>
            </a:r>
            <a:r>
              <a:rPr lang="tr-TR" sz="3600" dirty="0" err="1"/>
              <a:t>monitörize</a:t>
            </a:r>
            <a:r>
              <a:rPr lang="tr-TR" sz="3600" dirty="0"/>
              <a:t> edilebilmektir</a:t>
            </a:r>
          </a:p>
        </p:txBody>
      </p:sp>
      <p:cxnSp>
        <p:nvCxnSpPr>
          <p:cNvPr id="4" name="Düz Bağlayıcı 3"/>
          <p:cNvCxnSpPr/>
          <p:nvPr/>
        </p:nvCxnSpPr>
        <p:spPr>
          <a:xfrm>
            <a:off x="934304" y="3789040"/>
            <a:ext cx="3997736" cy="0"/>
          </a:xfrm>
          <a:prstGeom prst="line">
            <a:avLst/>
          </a:prstGeom>
          <a:ln w="38100">
            <a:solidFill>
              <a:srgbClr val="990033"/>
            </a:solidFill>
          </a:ln>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3761264" y="4437112"/>
            <a:ext cx="2341552" cy="0"/>
          </a:xfrm>
          <a:prstGeom prst="line">
            <a:avLst/>
          </a:prstGeom>
          <a:ln w="38100">
            <a:solidFill>
              <a:srgbClr val="99003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6204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Doğ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E6116C3-AC33-4BBC-A24F-8BB169C0D0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Grid</Template>
  <TotalTime>0</TotalTime>
  <Words>1116</Words>
  <Application>Microsoft Office PowerPoint</Application>
  <PresentationFormat>Ekran Gösterisi (4:3)</PresentationFormat>
  <Paragraphs>195</Paragraphs>
  <Slides>28</Slides>
  <Notes>2</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Bitişiklik</vt:lpstr>
      <vt:lpstr>PowerPoint Sunusu</vt:lpstr>
      <vt:lpstr>PowerPoint Sunusu</vt:lpstr>
      <vt:lpstr>Günümüzde lojistik…</vt:lpstr>
      <vt:lpstr>Günümüzde lojistik…</vt:lpstr>
      <vt:lpstr>Konteyner Nedir?</vt:lpstr>
      <vt:lpstr>Taşımada konteyner kullanımının sebepleri</vt:lpstr>
      <vt:lpstr>Konteynerlerin Akıllı Konteynere Dönüşümü</vt:lpstr>
      <vt:lpstr>Ürününü konteynerle taşıyan bir üretici konteynerden ne bekler?</vt:lpstr>
      <vt:lpstr>Akıllı Konteyner Kullanım Amacı</vt:lpstr>
      <vt:lpstr>Konteyner Güvenliğinde Kullanılan Teknolojiler</vt:lpstr>
      <vt:lpstr>Akıllı Konteyner Teknolojisi</vt:lpstr>
      <vt:lpstr>Multi Model Taşımacılıkta Güven Sağlıyor!</vt:lpstr>
      <vt:lpstr>E-Konteyner Çalışma Prensibi</vt:lpstr>
      <vt:lpstr>E-Konteyner Çalışma Prensibi</vt:lpstr>
      <vt:lpstr>Akıllı Konteynerları Diğer Konteynerlerden Ayıran  2 Temel Özellik:</vt:lpstr>
      <vt:lpstr>Yetenekleri</vt:lpstr>
      <vt:lpstr>Yetenekleri</vt:lpstr>
      <vt:lpstr>Yetenekleri</vt:lpstr>
      <vt:lpstr>ARAŞTIRMA</vt:lpstr>
      <vt:lpstr>PowerPoint Sunusu</vt:lpstr>
      <vt:lpstr>Liman Tesisleri İle Yapılan Görüşmeler</vt:lpstr>
      <vt:lpstr>konteyner güvenliğinin sağlanmasında bilişim teknolojilerinden faydalanma düzeyi</vt:lpstr>
      <vt:lpstr>Tesislerin yatırımlarında akıllı konteyner!  </vt:lpstr>
      <vt:lpstr>Yeni yasalarda X-Ray gündemdedir.</vt:lpstr>
      <vt:lpstr>Akıllı Konteynere Bakış</vt:lpstr>
      <vt:lpstr>Akıllı konteynerlerin tesislere göre dezavantajları da bulunmaktadır!</vt:lpstr>
      <vt:lpstr>SONUÇ</vt:lpstr>
      <vt:lpstr>SONUÇ</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2016-01-29T09:56:49Z</dcterms:created>
  <dcterms:modified xsi:type="dcterms:W3CDTF">2016-02-08T19:07:01Z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TC101743319990</vt:lpwstr>
  </property>
</Properties>
</file>