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1" r:id="rId15"/>
    <p:sldId id="274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hrist" id="{D7298DC4-D3C8-452E-8316-AFC246D3CFC7}">
          <p14:sldIdLst>
            <p14:sldId id="256"/>
            <p14:sldId id="257"/>
          </p14:sldIdLst>
        </p14:section>
        <p14:section name="Giriş" id="{987586AF-B669-43AB-8286-F34EF99787DB}">
          <p14:sldIdLst>
            <p14:sldId id="258"/>
            <p14:sldId id="259"/>
          </p14:sldIdLst>
        </p14:section>
        <p14:section name="Uygulama" id="{76E92EF7-FDB9-47DE-AD2E-C08799A5F667}">
          <p14:sldIdLst>
            <p14:sldId id="260"/>
            <p14:sldId id="264"/>
            <p14:sldId id="261"/>
            <p14:sldId id="262"/>
            <p14:sldId id="263"/>
          </p14:sldIdLst>
        </p14:section>
        <p14:section name="Analiz Sonuçları" id="{A0DF7A78-FB7B-4E1F-A020-015354FBC5FB}">
          <p14:sldIdLst>
            <p14:sldId id="265"/>
            <p14:sldId id="268"/>
            <p14:sldId id="269"/>
          </p14:sldIdLst>
        </p14:section>
        <p14:section name="Sonuç ve Öneriler" id="{FF06A3C4-3985-4358-B7E8-11D709DCDBAA}">
          <p14:sldIdLst>
            <p14:sldId id="270"/>
            <p14:sldId id="271"/>
            <p14:sldId id="274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6963" autoAdjust="0"/>
  </p:normalViewPr>
  <p:slideViewPr>
    <p:cSldViewPr snapToGrid="0">
      <p:cViewPr varScale="1">
        <p:scale>
          <a:sx n="48" d="100"/>
          <a:sy n="48" d="100"/>
        </p:scale>
        <p:origin x="-157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Yüzde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81</c:v>
                </c:pt>
                <c:pt idx="1">
                  <c:v>65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7240960"/>
        <c:axId val="31656192"/>
      </c:barChart>
      <c:catAx>
        <c:axId val="1472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656192"/>
        <c:crosses val="autoZero"/>
        <c:auto val="1"/>
        <c:lblAlgn val="ctr"/>
        <c:lblOffset val="100"/>
        <c:noMultiLvlLbl val="0"/>
      </c:catAx>
      <c:valAx>
        <c:axId val="316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7240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FDBAA-ACD6-486E-B52D-36F8D533C6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1EE155E-969B-4383-99BE-1525870FEA33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4E3DE0DD-3E66-413B-84BA-0172AF370CB0}" type="parTrans" cxnId="{E0836AA0-6D3D-4546-8DE4-6102845EC318}">
      <dgm:prSet/>
      <dgm:spPr/>
      <dgm:t>
        <a:bodyPr/>
        <a:lstStyle/>
        <a:p>
          <a:endParaRPr lang="tr-TR"/>
        </a:p>
      </dgm:t>
    </dgm:pt>
    <dgm:pt modelId="{B11993D8-E8EE-465F-B7B0-B556B489CBA2}" type="sibTrans" cxnId="{E0836AA0-6D3D-4546-8DE4-6102845EC318}">
      <dgm:prSet/>
      <dgm:spPr/>
      <dgm:t>
        <a:bodyPr/>
        <a:lstStyle/>
        <a:p>
          <a:endParaRPr lang="tr-TR"/>
        </a:p>
      </dgm:t>
    </dgm:pt>
    <dgm:pt modelId="{612D5BDA-7616-4851-80E5-CBB429F8169D}">
      <dgm:prSet phldrT="[Metin]"/>
      <dgm:spPr/>
      <dgm:t>
        <a:bodyPr/>
        <a:lstStyle/>
        <a:p>
          <a:r>
            <a:rPr lang="tr-TR" dirty="0" smtClean="0"/>
            <a:t>Öğrenim Veri Kümesi</a:t>
          </a:r>
          <a:br>
            <a:rPr lang="tr-TR" dirty="0" smtClean="0"/>
          </a:br>
          <a:r>
            <a:rPr lang="tr-TR" dirty="0" smtClean="0"/>
            <a:t>(have.arff)</a:t>
          </a:r>
          <a:endParaRPr lang="tr-TR" dirty="0"/>
        </a:p>
      </dgm:t>
    </dgm:pt>
    <dgm:pt modelId="{19ED77E0-400A-47A0-BC25-7211F2831D65}" type="parTrans" cxnId="{716FB579-E7DF-40F4-9717-CBF4830FB355}">
      <dgm:prSet/>
      <dgm:spPr/>
      <dgm:t>
        <a:bodyPr/>
        <a:lstStyle/>
        <a:p>
          <a:endParaRPr lang="tr-TR"/>
        </a:p>
      </dgm:t>
    </dgm:pt>
    <dgm:pt modelId="{18A0DE71-F39D-4E66-839F-8CB1FF4FFE18}" type="sibTrans" cxnId="{716FB579-E7DF-40F4-9717-CBF4830FB355}">
      <dgm:prSet/>
      <dgm:spPr/>
      <dgm:t>
        <a:bodyPr/>
        <a:lstStyle/>
        <a:p>
          <a:endParaRPr lang="tr-TR"/>
        </a:p>
      </dgm:t>
    </dgm:pt>
    <dgm:pt modelId="{83702829-1C40-4D29-B6BF-3D7E6EC9655A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0288EDD8-6815-4EDA-B601-2AFE4BE3BC90}" type="parTrans" cxnId="{A07949D0-269C-4CC4-8FB5-9ECF4994D454}">
      <dgm:prSet/>
      <dgm:spPr/>
      <dgm:t>
        <a:bodyPr/>
        <a:lstStyle/>
        <a:p>
          <a:endParaRPr lang="tr-TR"/>
        </a:p>
      </dgm:t>
    </dgm:pt>
    <dgm:pt modelId="{216F9414-7183-470D-931B-2E530CC005D9}" type="sibTrans" cxnId="{A07949D0-269C-4CC4-8FB5-9ECF4994D454}">
      <dgm:prSet/>
      <dgm:spPr/>
      <dgm:t>
        <a:bodyPr/>
        <a:lstStyle/>
        <a:p>
          <a:endParaRPr lang="tr-TR"/>
        </a:p>
      </dgm:t>
    </dgm:pt>
    <dgm:pt modelId="{00B73F84-365F-40C7-8932-09E811B14ADF}">
      <dgm:prSet phldrT="[Metin]"/>
      <dgm:spPr/>
      <dgm:t>
        <a:bodyPr/>
        <a:lstStyle/>
        <a:p>
          <a:r>
            <a:rPr lang="tr-TR" dirty="0" smtClean="0"/>
            <a:t>Test Veri Kümesi</a:t>
          </a:r>
          <a:br>
            <a:rPr lang="tr-TR" dirty="0" smtClean="0"/>
          </a:br>
          <a:r>
            <a:rPr lang="tr-TR" dirty="0" smtClean="0"/>
            <a:t>(want.arff)</a:t>
          </a:r>
          <a:endParaRPr lang="tr-TR" dirty="0"/>
        </a:p>
      </dgm:t>
    </dgm:pt>
    <dgm:pt modelId="{E217459A-0302-4301-98AA-43BC94F02709}" type="parTrans" cxnId="{50B0BD19-25C9-4686-B77B-E523A85BFB42}">
      <dgm:prSet/>
      <dgm:spPr/>
      <dgm:t>
        <a:bodyPr/>
        <a:lstStyle/>
        <a:p>
          <a:endParaRPr lang="tr-TR"/>
        </a:p>
      </dgm:t>
    </dgm:pt>
    <dgm:pt modelId="{7F8F14B2-9CF0-4558-8C46-094F268903C4}" type="sibTrans" cxnId="{50B0BD19-25C9-4686-B77B-E523A85BFB42}">
      <dgm:prSet/>
      <dgm:spPr/>
      <dgm:t>
        <a:bodyPr/>
        <a:lstStyle/>
        <a:p>
          <a:endParaRPr lang="tr-TR"/>
        </a:p>
      </dgm:t>
    </dgm:pt>
    <dgm:pt modelId="{5548E78C-68BD-409B-A5AB-D317FB8A4F55}" type="pres">
      <dgm:prSet presAssocID="{B6EFDBAA-ACD6-486E-B52D-36F8D533C6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495CD6-77FF-423C-BC11-270BF2CEB465}" type="pres">
      <dgm:prSet presAssocID="{01EE155E-969B-4383-99BE-1525870FEA33}" presName="composite" presStyleCnt="0"/>
      <dgm:spPr/>
    </dgm:pt>
    <dgm:pt modelId="{86483E2C-9538-4D79-830E-9389AB2CE602}" type="pres">
      <dgm:prSet presAssocID="{01EE155E-969B-4383-99BE-1525870FEA3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98B8B2-4977-4249-B65B-AEAAF2FADA2B}" type="pres">
      <dgm:prSet presAssocID="{01EE155E-969B-4383-99BE-1525870FEA3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DDFB65-B0F6-4AD4-B431-CE8049815BBD}" type="pres">
      <dgm:prSet presAssocID="{B11993D8-E8EE-465F-B7B0-B556B489CBA2}" presName="sp" presStyleCnt="0"/>
      <dgm:spPr/>
    </dgm:pt>
    <dgm:pt modelId="{242A14C7-B57F-4C9D-9E5B-A7C2FD73518D}" type="pres">
      <dgm:prSet presAssocID="{83702829-1C40-4D29-B6BF-3D7E6EC9655A}" presName="composite" presStyleCnt="0"/>
      <dgm:spPr/>
    </dgm:pt>
    <dgm:pt modelId="{79A4F0E8-AFB5-4956-AF6C-F6118F065DC4}" type="pres">
      <dgm:prSet presAssocID="{83702829-1C40-4D29-B6BF-3D7E6EC9655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07D302-6B5A-46EF-B210-EA49895AD2BB}" type="pres">
      <dgm:prSet presAssocID="{83702829-1C40-4D29-B6BF-3D7E6EC9655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B68F66-2A36-483B-9071-F4C8A33BC643}" type="presOf" srcId="{B6EFDBAA-ACD6-486E-B52D-36F8D533C6E3}" destId="{5548E78C-68BD-409B-A5AB-D317FB8A4F55}" srcOrd="0" destOrd="0" presId="urn:microsoft.com/office/officeart/2005/8/layout/chevron2"/>
    <dgm:cxn modelId="{50B0BD19-25C9-4686-B77B-E523A85BFB42}" srcId="{83702829-1C40-4D29-B6BF-3D7E6EC9655A}" destId="{00B73F84-365F-40C7-8932-09E811B14ADF}" srcOrd="0" destOrd="0" parTransId="{E217459A-0302-4301-98AA-43BC94F02709}" sibTransId="{7F8F14B2-9CF0-4558-8C46-094F268903C4}"/>
    <dgm:cxn modelId="{A07949D0-269C-4CC4-8FB5-9ECF4994D454}" srcId="{B6EFDBAA-ACD6-486E-B52D-36F8D533C6E3}" destId="{83702829-1C40-4D29-B6BF-3D7E6EC9655A}" srcOrd="1" destOrd="0" parTransId="{0288EDD8-6815-4EDA-B601-2AFE4BE3BC90}" sibTransId="{216F9414-7183-470D-931B-2E530CC005D9}"/>
    <dgm:cxn modelId="{BD09D96C-3859-48F6-9134-2EF418A5F151}" type="presOf" srcId="{01EE155E-969B-4383-99BE-1525870FEA33}" destId="{86483E2C-9538-4D79-830E-9389AB2CE602}" srcOrd="0" destOrd="0" presId="urn:microsoft.com/office/officeart/2005/8/layout/chevron2"/>
    <dgm:cxn modelId="{54B2C766-C058-4360-A334-88E8036B62A2}" type="presOf" srcId="{00B73F84-365F-40C7-8932-09E811B14ADF}" destId="{4807D302-6B5A-46EF-B210-EA49895AD2BB}" srcOrd="0" destOrd="0" presId="urn:microsoft.com/office/officeart/2005/8/layout/chevron2"/>
    <dgm:cxn modelId="{716FB579-E7DF-40F4-9717-CBF4830FB355}" srcId="{01EE155E-969B-4383-99BE-1525870FEA33}" destId="{612D5BDA-7616-4851-80E5-CBB429F8169D}" srcOrd="0" destOrd="0" parTransId="{19ED77E0-400A-47A0-BC25-7211F2831D65}" sibTransId="{18A0DE71-F39D-4E66-839F-8CB1FF4FFE18}"/>
    <dgm:cxn modelId="{CC5D3123-06F1-4E58-BC2B-62F937A140CF}" type="presOf" srcId="{612D5BDA-7616-4851-80E5-CBB429F8169D}" destId="{C798B8B2-4977-4249-B65B-AEAAF2FADA2B}" srcOrd="0" destOrd="0" presId="urn:microsoft.com/office/officeart/2005/8/layout/chevron2"/>
    <dgm:cxn modelId="{E0836AA0-6D3D-4546-8DE4-6102845EC318}" srcId="{B6EFDBAA-ACD6-486E-B52D-36F8D533C6E3}" destId="{01EE155E-969B-4383-99BE-1525870FEA33}" srcOrd="0" destOrd="0" parTransId="{4E3DE0DD-3E66-413B-84BA-0172AF370CB0}" sibTransId="{B11993D8-E8EE-465F-B7B0-B556B489CBA2}"/>
    <dgm:cxn modelId="{FB1CB87A-5EBC-4FD5-BBFC-0664814E5ECB}" type="presOf" srcId="{83702829-1C40-4D29-B6BF-3D7E6EC9655A}" destId="{79A4F0E8-AFB5-4956-AF6C-F6118F065DC4}" srcOrd="0" destOrd="0" presId="urn:microsoft.com/office/officeart/2005/8/layout/chevron2"/>
    <dgm:cxn modelId="{5CC4672B-ADBE-41F7-9D46-ED0B6B5A0B44}" type="presParOf" srcId="{5548E78C-68BD-409B-A5AB-D317FB8A4F55}" destId="{E0495CD6-77FF-423C-BC11-270BF2CEB465}" srcOrd="0" destOrd="0" presId="urn:microsoft.com/office/officeart/2005/8/layout/chevron2"/>
    <dgm:cxn modelId="{9FD876A3-D6E1-4695-989A-16CA78106B94}" type="presParOf" srcId="{E0495CD6-77FF-423C-BC11-270BF2CEB465}" destId="{86483E2C-9538-4D79-830E-9389AB2CE602}" srcOrd="0" destOrd="0" presId="urn:microsoft.com/office/officeart/2005/8/layout/chevron2"/>
    <dgm:cxn modelId="{95AA6F64-E086-44C9-B3AE-19C5D6405E12}" type="presParOf" srcId="{E0495CD6-77FF-423C-BC11-270BF2CEB465}" destId="{C798B8B2-4977-4249-B65B-AEAAF2FADA2B}" srcOrd="1" destOrd="0" presId="urn:microsoft.com/office/officeart/2005/8/layout/chevron2"/>
    <dgm:cxn modelId="{17CC1FB5-D840-42A0-B22A-079BA59BC089}" type="presParOf" srcId="{5548E78C-68BD-409B-A5AB-D317FB8A4F55}" destId="{38DDFB65-B0F6-4AD4-B431-CE8049815BBD}" srcOrd="1" destOrd="0" presId="urn:microsoft.com/office/officeart/2005/8/layout/chevron2"/>
    <dgm:cxn modelId="{493DC309-9294-4785-9AED-46FB0DE1F552}" type="presParOf" srcId="{5548E78C-68BD-409B-A5AB-D317FB8A4F55}" destId="{242A14C7-B57F-4C9D-9E5B-A7C2FD73518D}" srcOrd="2" destOrd="0" presId="urn:microsoft.com/office/officeart/2005/8/layout/chevron2"/>
    <dgm:cxn modelId="{83F6D226-388D-4B32-B832-E883630FAF1B}" type="presParOf" srcId="{242A14C7-B57F-4C9D-9E5B-A7C2FD73518D}" destId="{79A4F0E8-AFB5-4956-AF6C-F6118F065DC4}" srcOrd="0" destOrd="0" presId="urn:microsoft.com/office/officeart/2005/8/layout/chevron2"/>
    <dgm:cxn modelId="{18894619-AC06-4167-A61C-95396C2BC4C2}" type="presParOf" srcId="{242A14C7-B57F-4C9D-9E5B-A7C2FD73518D}" destId="{4807D302-6B5A-46EF-B210-EA49895AD2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FE6C1-2E12-4E43-AB89-9C392E81258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562460F-FBDF-4BE5-8903-E4A18D287758}">
      <dgm:prSet phldrT="[Metin]" custT="1"/>
      <dgm:spPr/>
      <dgm:t>
        <a:bodyPr/>
        <a:lstStyle/>
        <a:p>
          <a:r>
            <a:rPr lang="tr-TR" sz="3200" dirty="0" smtClean="0"/>
            <a:t>Classify</a:t>
          </a:r>
          <a:endParaRPr lang="tr-TR" sz="3200" dirty="0"/>
        </a:p>
      </dgm:t>
    </dgm:pt>
    <dgm:pt modelId="{4850E641-8DF5-4D58-AEE7-35455CD2E6F7}" type="parTrans" cxnId="{E048ABE5-B380-43C5-8938-F8CF4B6EA4BC}">
      <dgm:prSet/>
      <dgm:spPr/>
      <dgm:t>
        <a:bodyPr/>
        <a:lstStyle/>
        <a:p>
          <a:endParaRPr lang="tr-TR"/>
        </a:p>
      </dgm:t>
    </dgm:pt>
    <dgm:pt modelId="{F3963A07-6677-425D-A040-238BD175BDA1}" type="sibTrans" cxnId="{E048ABE5-B380-43C5-8938-F8CF4B6EA4BC}">
      <dgm:prSet/>
      <dgm:spPr/>
      <dgm:t>
        <a:bodyPr/>
        <a:lstStyle/>
        <a:p>
          <a:endParaRPr lang="tr-TR"/>
        </a:p>
      </dgm:t>
    </dgm:pt>
    <dgm:pt modelId="{3584F578-7621-4CD0-ADDD-32243953D62F}">
      <dgm:prSet phldrT="[Metin]"/>
      <dgm:spPr/>
      <dgm:t>
        <a:bodyPr/>
        <a:lstStyle/>
        <a:p>
          <a:r>
            <a:rPr lang="tr-TR" dirty="0" smtClean="0"/>
            <a:t>Choose</a:t>
          </a:r>
          <a:endParaRPr lang="tr-TR" dirty="0"/>
        </a:p>
      </dgm:t>
    </dgm:pt>
    <dgm:pt modelId="{04CFD9C7-A57A-45B3-BB4E-0507CC4AE51D}" type="parTrans" cxnId="{262FE978-8F8B-4EF5-8FEB-D756A6B62750}">
      <dgm:prSet/>
      <dgm:spPr/>
      <dgm:t>
        <a:bodyPr/>
        <a:lstStyle/>
        <a:p>
          <a:endParaRPr lang="tr-TR"/>
        </a:p>
      </dgm:t>
    </dgm:pt>
    <dgm:pt modelId="{A402C9F8-7C0E-4533-BF02-FE523211E44C}" type="sibTrans" cxnId="{262FE978-8F8B-4EF5-8FEB-D756A6B62750}">
      <dgm:prSet/>
      <dgm:spPr/>
      <dgm:t>
        <a:bodyPr/>
        <a:lstStyle/>
        <a:p>
          <a:endParaRPr lang="tr-TR"/>
        </a:p>
      </dgm:t>
    </dgm:pt>
    <dgm:pt modelId="{CAE2E2EF-CC67-4F66-BBE1-722242DD88EC}">
      <dgm:prSet phldrT="[Metin]" custT="1"/>
      <dgm:spPr/>
      <dgm:t>
        <a:bodyPr/>
        <a:lstStyle/>
        <a:p>
          <a:r>
            <a:rPr lang="tr-TR" sz="3200" dirty="0" smtClean="0"/>
            <a:t>J48</a:t>
          </a:r>
          <a:endParaRPr lang="tr-TR" sz="3200" dirty="0"/>
        </a:p>
      </dgm:t>
    </dgm:pt>
    <dgm:pt modelId="{F6BF0863-8EE2-4BFF-B06E-38F8D80C1DC5}" type="parTrans" cxnId="{604D0955-FD57-4CD5-B062-D18015CDA77F}">
      <dgm:prSet/>
      <dgm:spPr/>
      <dgm:t>
        <a:bodyPr/>
        <a:lstStyle/>
        <a:p>
          <a:endParaRPr lang="tr-TR"/>
        </a:p>
      </dgm:t>
    </dgm:pt>
    <dgm:pt modelId="{D48E46F8-8ACE-4E4D-AF6C-BED18B739CD9}" type="sibTrans" cxnId="{604D0955-FD57-4CD5-B062-D18015CDA77F}">
      <dgm:prSet/>
      <dgm:spPr/>
      <dgm:t>
        <a:bodyPr/>
        <a:lstStyle/>
        <a:p>
          <a:endParaRPr lang="tr-TR"/>
        </a:p>
      </dgm:t>
    </dgm:pt>
    <dgm:pt modelId="{FEDB3398-36E3-4AA3-8DF0-24B82FF3516F}">
      <dgm:prSet phldrT="[Metin]"/>
      <dgm:spPr/>
      <dgm:t>
        <a:bodyPr/>
        <a:lstStyle/>
        <a:p>
          <a:r>
            <a:rPr lang="tr-TR" dirty="0" smtClean="0"/>
            <a:t>Supplied Test Set</a:t>
          </a:r>
          <a:endParaRPr lang="tr-TR" dirty="0"/>
        </a:p>
      </dgm:t>
    </dgm:pt>
    <dgm:pt modelId="{AC863737-8510-485B-AC68-7992EC084871}" type="parTrans" cxnId="{48B1249A-C1D3-4394-B6FE-072498B82167}">
      <dgm:prSet/>
      <dgm:spPr/>
      <dgm:t>
        <a:bodyPr/>
        <a:lstStyle/>
        <a:p>
          <a:endParaRPr lang="tr-TR"/>
        </a:p>
      </dgm:t>
    </dgm:pt>
    <dgm:pt modelId="{F92542D6-A627-463A-9726-D0DBD70A94D5}" type="sibTrans" cxnId="{48B1249A-C1D3-4394-B6FE-072498B82167}">
      <dgm:prSet/>
      <dgm:spPr/>
      <dgm:t>
        <a:bodyPr/>
        <a:lstStyle/>
        <a:p>
          <a:endParaRPr lang="tr-TR"/>
        </a:p>
      </dgm:t>
    </dgm:pt>
    <dgm:pt modelId="{5ED33FF0-9056-4795-8369-925E734209F1}">
      <dgm:prSet phldrT="[Metin]" custT="1"/>
      <dgm:spPr/>
      <dgm:t>
        <a:bodyPr/>
        <a:lstStyle/>
        <a:p>
          <a:r>
            <a:rPr lang="tr-TR" sz="3200" dirty="0" smtClean="0"/>
            <a:t>Open File...</a:t>
          </a:r>
          <a:endParaRPr lang="tr-TR" sz="3200" dirty="0"/>
        </a:p>
      </dgm:t>
    </dgm:pt>
    <dgm:pt modelId="{26740D7F-3B5B-4422-8197-639F84D2256A}" type="parTrans" cxnId="{345ECC6F-E766-475E-A672-A4AF1BA4E925}">
      <dgm:prSet/>
      <dgm:spPr/>
      <dgm:t>
        <a:bodyPr/>
        <a:lstStyle/>
        <a:p>
          <a:endParaRPr lang="tr-TR"/>
        </a:p>
      </dgm:t>
    </dgm:pt>
    <dgm:pt modelId="{C6336E4B-1E78-436C-8C81-29C32DFCB1E2}" type="sibTrans" cxnId="{345ECC6F-E766-475E-A672-A4AF1BA4E925}">
      <dgm:prSet/>
      <dgm:spPr/>
      <dgm:t>
        <a:bodyPr/>
        <a:lstStyle/>
        <a:p>
          <a:endParaRPr lang="tr-TR"/>
        </a:p>
      </dgm:t>
    </dgm:pt>
    <dgm:pt modelId="{2CC13900-33B7-415E-B359-7256C255C7F4}">
      <dgm:prSet phldrT="[Metin]"/>
      <dgm:spPr/>
      <dgm:t>
        <a:bodyPr/>
        <a:lstStyle/>
        <a:p>
          <a:r>
            <a:rPr lang="tr-TR" dirty="0" smtClean="0"/>
            <a:t>Want.arff</a:t>
          </a:r>
          <a:endParaRPr lang="tr-TR" dirty="0"/>
        </a:p>
      </dgm:t>
    </dgm:pt>
    <dgm:pt modelId="{678F1F89-C8D3-4D10-9EB1-FE0BF520E2B0}" type="parTrans" cxnId="{CEBA0F20-582D-4DD2-943E-9058D9D4A75F}">
      <dgm:prSet/>
      <dgm:spPr/>
      <dgm:t>
        <a:bodyPr/>
        <a:lstStyle/>
        <a:p>
          <a:endParaRPr lang="tr-TR"/>
        </a:p>
      </dgm:t>
    </dgm:pt>
    <dgm:pt modelId="{5DC9B365-A16A-4833-845B-9FA4F2A53F41}" type="sibTrans" cxnId="{CEBA0F20-582D-4DD2-943E-9058D9D4A75F}">
      <dgm:prSet/>
      <dgm:spPr/>
      <dgm:t>
        <a:bodyPr/>
        <a:lstStyle/>
        <a:p>
          <a:endParaRPr lang="tr-TR"/>
        </a:p>
      </dgm:t>
    </dgm:pt>
    <dgm:pt modelId="{77D75406-098A-4994-9F79-494DCD740353}" type="pres">
      <dgm:prSet presAssocID="{90FFE6C1-2E12-4E43-AB89-9C392E8125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7121B7-1626-4D18-A348-642872CCBB13}" type="pres">
      <dgm:prSet presAssocID="{5ED33FF0-9056-4795-8369-925E734209F1}" presName="boxAndChildren" presStyleCnt="0"/>
      <dgm:spPr/>
    </dgm:pt>
    <dgm:pt modelId="{BB7D654E-58EE-4671-90D2-8D1F0670D37E}" type="pres">
      <dgm:prSet presAssocID="{5ED33FF0-9056-4795-8369-925E734209F1}" presName="parentTextBox" presStyleLbl="node1" presStyleIdx="0" presStyleCnt="3"/>
      <dgm:spPr/>
      <dgm:t>
        <a:bodyPr/>
        <a:lstStyle/>
        <a:p>
          <a:endParaRPr lang="tr-TR"/>
        </a:p>
      </dgm:t>
    </dgm:pt>
    <dgm:pt modelId="{BDF12677-3D25-4A93-921F-F92429BB63AE}" type="pres">
      <dgm:prSet presAssocID="{5ED33FF0-9056-4795-8369-925E734209F1}" presName="entireBox" presStyleLbl="node1" presStyleIdx="0" presStyleCnt="3"/>
      <dgm:spPr/>
      <dgm:t>
        <a:bodyPr/>
        <a:lstStyle/>
        <a:p>
          <a:endParaRPr lang="tr-TR"/>
        </a:p>
      </dgm:t>
    </dgm:pt>
    <dgm:pt modelId="{57917BC0-086A-4772-93BB-166157240A0C}" type="pres">
      <dgm:prSet presAssocID="{5ED33FF0-9056-4795-8369-925E734209F1}" presName="descendantBox" presStyleCnt="0"/>
      <dgm:spPr/>
    </dgm:pt>
    <dgm:pt modelId="{DBBD2A9E-C7D6-4500-8D5A-60D01EF6C37E}" type="pres">
      <dgm:prSet presAssocID="{2CC13900-33B7-415E-B359-7256C255C7F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E36CDA-CAAB-4261-BFF7-4CFC1EF8AB11}" type="pres">
      <dgm:prSet presAssocID="{D48E46F8-8ACE-4E4D-AF6C-BED18B739CD9}" presName="sp" presStyleCnt="0"/>
      <dgm:spPr/>
    </dgm:pt>
    <dgm:pt modelId="{BD617170-5F31-4582-A9AD-FD8D7A3F74D7}" type="pres">
      <dgm:prSet presAssocID="{CAE2E2EF-CC67-4F66-BBE1-722242DD88EC}" presName="arrowAndChildren" presStyleCnt="0"/>
      <dgm:spPr/>
    </dgm:pt>
    <dgm:pt modelId="{7174CF06-C43D-4F13-BAC2-7C2DC05CF23B}" type="pres">
      <dgm:prSet presAssocID="{CAE2E2EF-CC67-4F66-BBE1-722242DD88EC}" presName="parentTextArrow" presStyleLbl="node1" presStyleIdx="0" presStyleCnt="3"/>
      <dgm:spPr/>
      <dgm:t>
        <a:bodyPr/>
        <a:lstStyle/>
        <a:p>
          <a:endParaRPr lang="tr-TR"/>
        </a:p>
      </dgm:t>
    </dgm:pt>
    <dgm:pt modelId="{C471354B-9D8A-4593-803E-4965D9F2ACFE}" type="pres">
      <dgm:prSet presAssocID="{CAE2E2EF-CC67-4F66-BBE1-722242DD88EC}" presName="arrow" presStyleLbl="node1" presStyleIdx="1" presStyleCnt="3"/>
      <dgm:spPr/>
      <dgm:t>
        <a:bodyPr/>
        <a:lstStyle/>
        <a:p>
          <a:endParaRPr lang="tr-TR"/>
        </a:p>
      </dgm:t>
    </dgm:pt>
    <dgm:pt modelId="{19AAADFE-4355-4A87-B5DF-2543E024851D}" type="pres">
      <dgm:prSet presAssocID="{CAE2E2EF-CC67-4F66-BBE1-722242DD88EC}" presName="descendantArrow" presStyleCnt="0"/>
      <dgm:spPr/>
    </dgm:pt>
    <dgm:pt modelId="{7C16379E-00A9-48B7-9002-DC89CA324A79}" type="pres">
      <dgm:prSet presAssocID="{FEDB3398-36E3-4AA3-8DF0-24B82FF3516F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161520-1A9F-44BD-BF48-96A68390D6D1}" type="pres">
      <dgm:prSet presAssocID="{F3963A07-6677-425D-A040-238BD175BDA1}" presName="sp" presStyleCnt="0"/>
      <dgm:spPr/>
    </dgm:pt>
    <dgm:pt modelId="{0D1B50AB-8706-47A1-B0EA-A40A5563A758}" type="pres">
      <dgm:prSet presAssocID="{0562460F-FBDF-4BE5-8903-E4A18D287758}" presName="arrowAndChildren" presStyleCnt="0"/>
      <dgm:spPr/>
    </dgm:pt>
    <dgm:pt modelId="{FAA72E77-5F70-456C-B5AF-086094AE8024}" type="pres">
      <dgm:prSet presAssocID="{0562460F-FBDF-4BE5-8903-E4A18D287758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CB961722-6198-4FB0-B7FC-E8B95E6EE2A3}" type="pres">
      <dgm:prSet presAssocID="{0562460F-FBDF-4BE5-8903-E4A18D287758}" presName="arrow" presStyleLbl="node1" presStyleIdx="2" presStyleCnt="3" custLinFactNeighborX="-19920" custLinFactNeighborY="-5461"/>
      <dgm:spPr/>
      <dgm:t>
        <a:bodyPr/>
        <a:lstStyle/>
        <a:p>
          <a:endParaRPr lang="tr-TR"/>
        </a:p>
      </dgm:t>
    </dgm:pt>
    <dgm:pt modelId="{2A632CAD-C6D3-4C9D-8DCE-1383CFE99BB0}" type="pres">
      <dgm:prSet presAssocID="{0562460F-FBDF-4BE5-8903-E4A18D287758}" presName="descendantArrow" presStyleCnt="0"/>
      <dgm:spPr/>
    </dgm:pt>
    <dgm:pt modelId="{800D180A-DCB7-4476-86FC-0739FF678951}" type="pres">
      <dgm:prSet presAssocID="{3584F578-7621-4CD0-ADDD-32243953D62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9F5485-2C64-4E25-BB95-3A73B0D53694}" type="presOf" srcId="{5ED33FF0-9056-4795-8369-925E734209F1}" destId="{BDF12677-3D25-4A93-921F-F92429BB63AE}" srcOrd="1" destOrd="0" presId="urn:microsoft.com/office/officeart/2005/8/layout/process4"/>
    <dgm:cxn modelId="{CEBA0F20-582D-4DD2-943E-9058D9D4A75F}" srcId="{5ED33FF0-9056-4795-8369-925E734209F1}" destId="{2CC13900-33B7-415E-B359-7256C255C7F4}" srcOrd="0" destOrd="0" parTransId="{678F1F89-C8D3-4D10-9EB1-FE0BF520E2B0}" sibTransId="{5DC9B365-A16A-4833-845B-9FA4F2A53F41}"/>
    <dgm:cxn modelId="{5A5AB628-0F24-4F1C-ACBF-258B73EC9FFC}" type="presOf" srcId="{CAE2E2EF-CC67-4F66-BBE1-722242DD88EC}" destId="{C471354B-9D8A-4593-803E-4965D9F2ACFE}" srcOrd="1" destOrd="0" presId="urn:microsoft.com/office/officeart/2005/8/layout/process4"/>
    <dgm:cxn modelId="{345ECC6F-E766-475E-A672-A4AF1BA4E925}" srcId="{90FFE6C1-2E12-4E43-AB89-9C392E812589}" destId="{5ED33FF0-9056-4795-8369-925E734209F1}" srcOrd="2" destOrd="0" parTransId="{26740D7F-3B5B-4422-8197-639F84D2256A}" sibTransId="{C6336E4B-1E78-436C-8C81-29C32DFCB1E2}"/>
    <dgm:cxn modelId="{733B34C2-2083-415A-B1A2-B7A1513EE80F}" type="presOf" srcId="{3584F578-7621-4CD0-ADDD-32243953D62F}" destId="{800D180A-DCB7-4476-86FC-0739FF678951}" srcOrd="0" destOrd="0" presId="urn:microsoft.com/office/officeart/2005/8/layout/process4"/>
    <dgm:cxn modelId="{545641FD-C4D6-4FFD-A361-92C8628BF56E}" type="presOf" srcId="{5ED33FF0-9056-4795-8369-925E734209F1}" destId="{BB7D654E-58EE-4671-90D2-8D1F0670D37E}" srcOrd="0" destOrd="0" presId="urn:microsoft.com/office/officeart/2005/8/layout/process4"/>
    <dgm:cxn modelId="{262FE978-8F8B-4EF5-8FEB-D756A6B62750}" srcId="{0562460F-FBDF-4BE5-8903-E4A18D287758}" destId="{3584F578-7621-4CD0-ADDD-32243953D62F}" srcOrd="0" destOrd="0" parTransId="{04CFD9C7-A57A-45B3-BB4E-0507CC4AE51D}" sibTransId="{A402C9F8-7C0E-4533-BF02-FE523211E44C}"/>
    <dgm:cxn modelId="{E048ABE5-B380-43C5-8938-F8CF4B6EA4BC}" srcId="{90FFE6C1-2E12-4E43-AB89-9C392E812589}" destId="{0562460F-FBDF-4BE5-8903-E4A18D287758}" srcOrd="0" destOrd="0" parTransId="{4850E641-8DF5-4D58-AEE7-35455CD2E6F7}" sibTransId="{F3963A07-6677-425D-A040-238BD175BDA1}"/>
    <dgm:cxn modelId="{941C321D-307C-4024-9DDF-011DA54A89B0}" type="presOf" srcId="{0562460F-FBDF-4BE5-8903-E4A18D287758}" destId="{FAA72E77-5F70-456C-B5AF-086094AE8024}" srcOrd="0" destOrd="0" presId="urn:microsoft.com/office/officeart/2005/8/layout/process4"/>
    <dgm:cxn modelId="{6DFF3515-D4A3-44D7-BE0A-16CB4F00AB59}" type="presOf" srcId="{CAE2E2EF-CC67-4F66-BBE1-722242DD88EC}" destId="{7174CF06-C43D-4F13-BAC2-7C2DC05CF23B}" srcOrd="0" destOrd="0" presId="urn:microsoft.com/office/officeart/2005/8/layout/process4"/>
    <dgm:cxn modelId="{3CEFB148-B646-458B-A8DE-8568D7D932F6}" type="presOf" srcId="{0562460F-FBDF-4BE5-8903-E4A18D287758}" destId="{CB961722-6198-4FB0-B7FC-E8B95E6EE2A3}" srcOrd="1" destOrd="0" presId="urn:microsoft.com/office/officeart/2005/8/layout/process4"/>
    <dgm:cxn modelId="{58E2B7E9-C5AF-4E99-8E9B-F5AC5092947F}" type="presOf" srcId="{2CC13900-33B7-415E-B359-7256C255C7F4}" destId="{DBBD2A9E-C7D6-4500-8D5A-60D01EF6C37E}" srcOrd="0" destOrd="0" presId="urn:microsoft.com/office/officeart/2005/8/layout/process4"/>
    <dgm:cxn modelId="{DB676BFC-30DE-4C8E-85B1-16DB11B675BC}" type="presOf" srcId="{90FFE6C1-2E12-4E43-AB89-9C392E812589}" destId="{77D75406-098A-4994-9F79-494DCD740353}" srcOrd="0" destOrd="0" presId="urn:microsoft.com/office/officeart/2005/8/layout/process4"/>
    <dgm:cxn modelId="{830DDD33-E218-4A9F-BC3B-C449A3118B32}" type="presOf" srcId="{FEDB3398-36E3-4AA3-8DF0-24B82FF3516F}" destId="{7C16379E-00A9-48B7-9002-DC89CA324A79}" srcOrd="0" destOrd="0" presId="urn:microsoft.com/office/officeart/2005/8/layout/process4"/>
    <dgm:cxn modelId="{604D0955-FD57-4CD5-B062-D18015CDA77F}" srcId="{90FFE6C1-2E12-4E43-AB89-9C392E812589}" destId="{CAE2E2EF-CC67-4F66-BBE1-722242DD88EC}" srcOrd="1" destOrd="0" parTransId="{F6BF0863-8EE2-4BFF-B06E-38F8D80C1DC5}" sibTransId="{D48E46F8-8ACE-4E4D-AF6C-BED18B739CD9}"/>
    <dgm:cxn modelId="{48B1249A-C1D3-4394-B6FE-072498B82167}" srcId="{CAE2E2EF-CC67-4F66-BBE1-722242DD88EC}" destId="{FEDB3398-36E3-4AA3-8DF0-24B82FF3516F}" srcOrd="0" destOrd="0" parTransId="{AC863737-8510-485B-AC68-7992EC084871}" sibTransId="{F92542D6-A627-463A-9726-D0DBD70A94D5}"/>
    <dgm:cxn modelId="{9C5C1063-009B-40E7-B421-760FD363AB74}" type="presParOf" srcId="{77D75406-098A-4994-9F79-494DCD740353}" destId="{B07121B7-1626-4D18-A348-642872CCBB13}" srcOrd="0" destOrd="0" presId="urn:microsoft.com/office/officeart/2005/8/layout/process4"/>
    <dgm:cxn modelId="{739EEBF8-700E-4255-8A50-ED9C3E2F05E9}" type="presParOf" srcId="{B07121B7-1626-4D18-A348-642872CCBB13}" destId="{BB7D654E-58EE-4671-90D2-8D1F0670D37E}" srcOrd="0" destOrd="0" presId="urn:microsoft.com/office/officeart/2005/8/layout/process4"/>
    <dgm:cxn modelId="{81990C3D-0CAD-4D5A-B051-462ED968F10A}" type="presParOf" srcId="{B07121B7-1626-4D18-A348-642872CCBB13}" destId="{BDF12677-3D25-4A93-921F-F92429BB63AE}" srcOrd="1" destOrd="0" presId="urn:microsoft.com/office/officeart/2005/8/layout/process4"/>
    <dgm:cxn modelId="{94879B0B-1CFC-4A8D-AD49-2191DE643811}" type="presParOf" srcId="{B07121B7-1626-4D18-A348-642872CCBB13}" destId="{57917BC0-086A-4772-93BB-166157240A0C}" srcOrd="2" destOrd="0" presId="urn:microsoft.com/office/officeart/2005/8/layout/process4"/>
    <dgm:cxn modelId="{8015D137-BD2B-40BB-A2C9-C17F33BE45DC}" type="presParOf" srcId="{57917BC0-086A-4772-93BB-166157240A0C}" destId="{DBBD2A9E-C7D6-4500-8D5A-60D01EF6C37E}" srcOrd="0" destOrd="0" presId="urn:microsoft.com/office/officeart/2005/8/layout/process4"/>
    <dgm:cxn modelId="{084974A7-C4C5-43CA-862B-579F1F3E36EE}" type="presParOf" srcId="{77D75406-098A-4994-9F79-494DCD740353}" destId="{CFE36CDA-CAAB-4261-BFF7-4CFC1EF8AB11}" srcOrd="1" destOrd="0" presId="urn:microsoft.com/office/officeart/2005/8/layout/process4"/>
    <dgm:cxn modelId="{5A3ACFAF-FC2D-4C86-A428-52B115B5AD04}" type="presParOf" srcId="{77D75406-098A-4994-9F79-494DCD740353}" destId="{BD617170-5F31-4582-A9AD-FD8D7A3F74D7}" srcOrd="2" destOrd="0" presId="urn:microsoft.com/office/officeart/2005/8/layout/process4"/>
    <dgm:cxn modelId="{74B22480-E31C-486E-98D8-575481A9D7D4}" type="presParOf" srcId="{BD617170-5F31-4582-A9AD-FD8D7A3F74D7}" destId="{7174CF06-C43D-4F13-BAC2-7C2DC05CF23B}" srcOrd="0" destOrd="0" presId="urn:microsoft.com/office/officeart/2005/8/layout/process4"/>
    <dgm:cxn modelId="{CD9A8BEF-5A22-4AC9-93D1-FC8B6F0A1582}" type="presParOf" srcId="{BD617170-5F31-4582-A9AD-FD8D7A3F74D7}" destId="{C471354B-9D8A-4593-803E-4965D9F2ACFE}" srcOrd="1" destOrd="0" presId="urn:microsoft.com/office/officeart/2005/8/layout/process4"/>
    <dgm:cxn modelId="{088DACB3-E3D0-4F9C-A60A-C95A5BF1B0B5}" type="presParOf" srcId="{BD617170-5F31-4582-A9AD-FD8D7A3F74D7}" destId="{19AAADFE-4355-4A87-B5DF-2543E024851D}" srcOrd="2" destOrd="0" presId="urn:microsoft.com/office/officeart/2005/8/layout/process4"/>
    <dgm:cxn modelId="{6167F3E3-2DC6-4027-BF04-12F4902F3BF0}" type="presParOf" srcId="{19AAADFE-4355-4A87-B5DF-2543E024851D}" destId="{7C16379E-00A9-48B7-9002-DC89CA324A79}" srcOrd="0" destOrd="0" presId="urn:microsoft.com/office/officeart/2005/8/layout/process4"/>
    <dgm:cxn modelId="{A2619EFD-6EDE-43BD-83DB-C5EE8DB46368}" type="presParOf" srcId="{77D75406-098A-4994-9F79-494DCD740353}" destId="{B9161520-1A9F-44BD-BF48-96A68390D6D1}" srcOrd="3" destOrd="0" presId="urn:microsoft.com/office/officeart/2005/8/layout/process4"/>
    <dgm:cxn modelId="{3C22B61A-88DD-4DFA-8BD5-CD773A8DF819}" type="presParOf" srcId="{77D75406-098A-4994-9F79-494DCD740353}" destId="{0D1B50AB-8706-47A1-B0EA-A40A5563A758}" srcOrd="4" destOrd="0" presId="urn:microsoft.com/office/officeart/2005/8/layout/process4"/>
    <dgm:cxn modelId="{CA4F2B66-A255-46E3-893E-38C13CDADA7A}" type="presParOf" srcId="{0D1B50AB-8706-47A1-B0EA-A40A5563A758}" destId="{FAA72E77-5F70-456C-B5AF-086094AE8024}" srcOrd="0" destOrd="0" presId="urn:microsoft.com/office/officeart/2005/8/layout/process4"/>
    <dgm:cxn modelId="{164A4024-0CA2-4E01-9AD6-E22F094EEE7B}" type="presParOf" srcId="{0D1B50AB-8706-47A1-B0EA-A40A5563A758}" destId="{CB961722-6198-4FB0-B7FC-E8B95E6EE2A3}" srcOrd="1" destOrd="0" presId="urn:microsoft.com/office/officeart/2005/8/layout/process4"/>
    <dgm:cxn modelId="{833C7952-D059-4CCF-8A2A-38D16A589C0F}" type="presParOf" srcId="{0D1B50AB-8706-47A1-B0EA-A40A5563A758}" destId="{2A632CAD-C6D3-4C9D-8DCE-1383CFE99BB0}" srcOrd="2" destOrd="0" presId="urn:microsoft.com/office/officeart/2005/8/layout/process4"/>
    <dgm:cxn modelId="{249C97EA-7DAF-4717-8AD5-040F101BE767}" type="presParOf" srcId="{2A632CAD-C6D3-4C9D-8DCE-1383CFE99BB0}" destId="{800D180A-DCB7-4476-86FC-0739FF6789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A3F95-1137-42A4-8FD3-579CD3EFCE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400A07-E94F-4BC3-BD47-2A963C4C4545}">
      <dgm:prSet phldrT="[Metin]"/>
      <dgm:spPr/>
      <dgm:t>
        <a:bodyPr/>
        <a:lstStyle/>
        <a:p>
          <a:r>
            <a:rPr lang="tr-TR" dirty="0" smtClean="0"/>
            <a:t>minNumObj</a:t>
          </a:r>
          <a:endParaRPr lang="tr-TR" dirty="0"/>
        </a:p>
      </dgm:t>
    </dgm:pt>
    <dgm:pt modelId="{FB664833-0AAD-42B4-871D-4FD9B1F25B0A}" type="parTrans" cxnId="{5372CEA4-50CF-47DB-A2B1-354142865474}">
      <dgm:prSet/>
      <dgm:spPr/>
      <dgm:t>
        <a:bodyPr/>
        <a:lstStyle/>
        <a:p>
          <a:endParaRPr lang="tr-TR"/>
        </a:p>
      </dgm:t>
    </dgm:pt>
    <dgm:pt modelId="{A5FB3317-AD01-4B9C-8E99-AFD1C8783027}" type="sibTrans" cxnId="{5372CEA4-50CF-47DB-A2B1-354142865474}">
      <dgm:prSet/>
      <dgm:spPr/>
      <dgm:t>
        <a:bodyPr/>
        <a:lstStyle/>
        <a:p>
          <a:endParaRPr lang="tr-TR"/>
        </a:p>
      </dgm:t>
    </dgm:pt>
    <dgm:pt modelId="{8FA8AF47-5F25-496B-AE6A-9AB002FB4E29}">
      <dgm:prSet phldrT="[Metin]"/>
      <dgm:spPr/>
      <dgm:t>
        <a:bodyPr/>
        <a:lstStyle/>
        <a:p>
          <a:r>
            <a:rPr lang="tr-TR" dirty="0" smtClean="0"/>
            <a:t>=</a:t>
          </a:r>
          <a:endParaRPr lang="tr-TR" dirty="0"/>
        </a:p>
      </dgm:t>
    </dgm:pt>
    <dgm:pt modelId="{3910DCAA-9163-4F20-AEDE-D2F35CCB57DA}" type="parTrans" cxnId="{3D14D18C-16F2-4C7E-9C94-8C532041B127}">
      <dgm:prSet/>
      <dgm:spPr/>
      <dgm:t>
        <a:bodyPr/>
        <a:lstStyle/>
        <a:p>
          <a:endParaRPr lang="tr-TR"/>
        </a:p>
      </dgm:t>
    </dgm:pt>
    <dgm:pt modelId="{8B29E756-23C7-4309-9CAF-B0BCA38B6F87}" type="sibTrans" cxnId="{3D14D18C-16F2-4C7E-9C94-8C532041B127}">
      <dgm:prSet/>
      <dgm:spPr/>
      <dgm:t>
        <a:bodyPr/>
        <a:lstStyle/>
        <a:p>
          <a:endParaRPr lang="tr-TR"/>
        </a:p>
      </dgm:t>
    </dgm:pt>
    <dgm:pt modelId="{EAA8C94A-72EE-4821-8F65-D96EA882594E}">
      <dgm:prSet phldrT="[Metin]"/>
      <dgm:spPr/>
      <dgm:t>
        <a:bodyPr/>
        <a:lstStyle/>
        <a:p>
          <a:r>
            <a:rPr lang="tr-TR" dirty="0" smtClean="0"/>
            <a:t>10</a:t>
          </a:r>
          <a:endParaRPr lang="tr-TR" dirty="0"/>
        </a:p>
      </dgm:t>
    </dgm:pt>
    <dgm:pt modelId="{23844D7F-9589-4AE2-AE2B-570B5BD5CBBE}" type="parTrans" cxnId="{E306793E-11FF-4D0B-BAA3-A38E06B2363C}">
      <dgm:prSet/>
      <dgm:spPr/>
      <dgm:t>
        <a:bodyPr/>
        <a:lstStyle/>
        <a:p>
          <a:endParaRPr lang="tr-TR"/>
        </a:p>
      </dgm:t>
    </dgm:pt>
    <dgm:pt modelId="{A2A09637-BF03-45E9-9F39-6873AD2E1B65}" type="sibTrans" cxnId="{E306793E-11FF-4D0B-BAA3-A38E06B2363C}">
      <dgm:prSet/>
      <dgm:spPr/>
      <dgm:t>
        <a:bodyPr/>
        <a:lstStyle/>
        <a:p>
          <a:endParaRPr lang="tr-TR"/>
        </a:p>
      </dgm:t>
    </dgm:pt>
    <dgm:pt modelId="{67F69A8C-33C0-4C01-9291-B1BFAD06756F}" type="pres">
      <dgm:prSet presAssocID="{925A3F95-1137-42A4-8FD3-579CD3EFCE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943B39B-BC8C-46BE-8263-1E251D1E7989}" type="pres">
      <dgm:prSet presAssocID="{925A3F95-1137-42A4-8FD3-579CD3EFCE04}" presName="Name1" presStyleCnt="0"/>
      <dgm:spPr/>
    </dgm:pt>
    <dgm:pt modelId="{32D13C51-DAC0-4306-9B26-AB92E4723EC4}" type="pres">
      <dgm:prSet presAssocID="{925A3F95-1137-42A4-8FD3-579CD3EFCE04}" presName="cycle" presStyleCnt="0"/>
      <dgm:spPr/>
    </dgm:pt>
    <dgm:pt modelId="{77033049-35AC-4F38-8F8B-FB28C369B477}" type="pres">
      <dgm:prSet presAssocID="{925A3F95-1137-42A4-8FD3-579CD3EFCE04}" presName="srcNode" presStyleLbl="node1" presStyleIdx="0" presStyleCnt="3"/>
      <dgm:spPr/>
    </dgm:pt>
    <dgm:pt modelId="{ACEA2830-7FCF-4AD5-890C-A48655457658}" type="pres">
      <dgm:prSet presAssocID="{925A3F95-1137-42A4-8FD3-579CD3EFCE04}" presName="conn" presStyleLbl="parChTrans1D2" presStyleIdx="0" presStyleCnt="1"/>
      <dgm:spPr/>
      <dgm:t>
        <a:bodyPr/>
        <a:lstStyle/>
        <a:p>
          <a:endParaRPr lang="tr-TR"/>
        </a:p>
      </dgm:t>
    </dgm:pt>
    <dgm:pt modelId="{BD163867-4C71-4172-8A46-EF81992FD052}" type="pres">
      <dgm:prSet presAssocID="{925A3F95-1137-42A4-8FD3-579CD3EFCE04}" presName="extraNode" presStyleLbl="node1" presStyleIdx="0" presStyleCnt="3"/>
      <dgm:spPr/>
    </dgm:pt>
    <dgm:pt modelId="{E1FD0571-CDC9-494A-A31E-82FE1561C5A7}" type="pres">
      <dgm:prSet presAssocID="{925A3F95-1137-42A4-8FD3-579CD3EFCE04}" presName="dstNode" presStyleLbl="node1" presStyleIdx="0" presStyleCnt="3"/>
      <dgm:spPr/>
    </dgm:pt>
    <dgm:pt modelId="{39EE5B17-024C-4C5F-A2E0-E72D24601E5E}" type="pres">
      <dgm:prSet presAssocID="{D8400A07-E94F-4BC3-BD47-2A963C4C454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820C00-1411-44F5-8F04-B009E9493D36}" type="pres">
      <dgm:prSet presAssocID="{D8400A07-E94F-4BC3-BD47-2A963C4C4545}" presName="accent_1" presStyleCnt="0"/>
      <dgm:spPr/>
    </dgm:pt>
    <dgm:pt modelId="{635F388C-A119-489C-9E20-89C1FC4754A7}" type="pres">
      <dgm:prSet presAssocID="{D8400A07-E94F-4BC3-BD47-2A963C4C4545}" presName="accentRepeatNode" presStyleLbl="solidFgAcc1" presStyleIdx="0" presStyleCnt="3"/>
      <dgm:spPr/>
    </dgm:pt>
    <dgm:pt modelId="{2C26B523-D0C4-44DF-885B-A140CAFC0AA5}" type="pres">
      <dgm:prSet presAssocID="{8FA8AF47-5F25-496B-AE6A-9AB002FB4E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C9D295-46AD-4621-BDC4-CD792CBCA7A1}" type="pres">
      <dgm:prSet presAssocID="{8FA8AF47-5F25-496B-AE6A-9AB002FB4E29}" presName="accent_2" presStyleCnt="0"/>
      <dgm:spPr/>
    </dgm:pt>
    <dgm:pt modelId="{EF4DAFEF-373C-49D4-A848-013B0AA08DF2}" type="pres">
      <dgm:prSet presAssocID="{8FA8AF47-5F25-496B-AE6A-9AB002FB4E29}" presName="accentRepeatNode" presStyleLbl="solidFgAcc1" presStyleIdx="1" presStyleCnt="3"/>
      <dgm:spPr/>
    </dgm:pt>
    <dgm:pt modelId="{54E09A21-31EB-447B-B5F5-8D9DDC29D1BF}" type="pres">
      <dgm:prSet presAssocID="{EAA8C94A-72EE-4821-8F65-D96EA88259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6E1A8A-A888-4979-B130-E16C6ABA3C47}" type="pres">
      <dgm:prSet presAssocID="{EAA8C94A-72EE-4821-8F65-D96EA882594E}" presName="accent_3" presStyleCnt="0"/>
      <dgm:spPr/>
    </dgm:pt>
    <dgm:pt modelId="{F6625475-4574-4337-A131-B4F0DDCF4CB4}" type="pres">
      <dgm:prSet presAssocID="{EAA8C94A-72EE-4821-8F65-D96EA882594E}" presName="accentRepeatNode" presStyleLbl="solidFgAcc1" presStyleIdx="2" presStyleCnt="3"/>
      <dgm:spPr/>
    </dgm:pt>
  </dgm:ptLst>
  <dgm:cxnLst>
    <dgm:cxn modelId="{3D14D18C-16F2-4C7E-9C94-8C532041B127}" srcId="{925A3F95-1137-42A4-8FD3-579CD3EFCE04}" destId="{8FA8AF47-5F25-496B-AE6A-9AB002FB4E29}" srcOrd="1" destOrd="0" parTransId="{3910DCAA-9163-4F20-AEDE-D2F35CCB57DA}" sibTransId="{8B29E756-23C7-4309-9CAF-B0BCA38B6F87}"/>
    <dgm:cxn modelId="{E306793E-11FF-4D0B-BAA3-A38E06B2363C}" srcId="{925A3F95-1137-42A4-8FD3-579CD3EFCE04}" destId="{EAA8C94A-72EE-4821-8F65-D96EA882594E}" srcOrd="2" destOrd="0" parTransId="{23844D7F-9589-4AE2-AE2B-570B5BD5CBBE}" sibTransId="{A2A09637-BF03-45E9-9F39-6873AD2E1B65}"/>
    <dgm:cxn modelId="{324BAFC6-58DE-4853-8FD2-63EF6BA481AF}" type="presOf" srcId="{A5FB3317-AD01-4B9C-8E99-AFD1C8783027}" destId="{ACEA2830-7FCF-4AD5-890C-A48655457658}" srcOrd="0" destOrd="0" presId="urn:microsoft.com/office/officeart/2008/layout/VerticalCurvedList"/>
    <dgm:cxn modelId="{11C1D237-1BEB-400B-A4BA-446945358F3A}" type="presOf" srcId="{925A3F95-1137-42A4-8FD3-579CD3EFCE04}" destId="{67F69A8C-33C0-4C01-9291-B1BFAD06756F}" srcOrd="0" destOrd="0" presId="urn:microsoft.com/office/officeart/2008/layout/VerticalCurvedList"/>
    <dgm:cxn modelId="{5372CEA4-50CF-47DB-A2B1-354142865474}" srcId="{925A3F95-1137-42A4-8FD3-579CD3EFCE04}" destId="{D8400A07-E94F-4BC3-BD47-2A963C4C4545}" srcOrd="0" destOrd="0" parTransId="{FB664833-0AAD-42B4-871D-4FD9B1F25B0A}" sibTransId="{A5FB3317-AD01-4B9C-8E99-AFD1C8783027}"/>
    <dgm:cxn modelId="{8E20236B-BBC0-4AF2-88BD-236B57740070}" type="presOf" srcId="{EAA8C94A-72EE-4821-8F65-D96EA882594E}" destId="{54E09A21-31EB-447B-B5F5-8D9DDC29D1BF}" srcOrd="0" destOrd="0" presId="urn:microsoft.com/office/officeart/2008/layout/VerticalCurvedList"/>
    <dgm:cxn modelId="{7A0F74DE-205F-4695-8377-EE16B6D45FD3}" type="presOf" srcId="{8FA8AF47-5F25-496B-AE6A-9AB002FB4E29}" destId="{2C26B523-D0C4-44DF-885B-A140CAFC0AA5}" srcOrd="0" destOrd="0" presId="urn:microsoft.com/office/officeart/2008/layout/VerticalCurvedList"/>
    <dgm:cxn modelId="{1409A6BF-295E-4482-8D59-9CEF1178C762}" type="presOf" srcId="{D8400A07-E94F-4BC3-BD47-2A963C4C4545}" destId="{39EE5B17-024C-4C5F-A2E0-E72D24601E5E}" srcOrd="0" destOrd="0" presId="urn:microsoft.com/office/officeart/2008/layout/VerticalCurvedList"/>
    <dgm:cxn modelId="{93715E89-FDF7-4585-B4A8-45693E4FA041}" type="presParOf" srcId="{67F69A8C-33C0-4C01-9291-B1BFAD06756F}" destId="{E943B39B-BC8C-46BE-8263-1E251D1E7989}" srcOrd="0" destOrd="0" presId="urn:microsoft.com/office/officeart/2008/layout/VerticalCurvedList"/>
    <dgm:cxn modelId="{3EEF7C0F-948A-48C6-A2A9-F35044A18C67}" type="presParOf" srcId="{E943B39B-BC8C-46BE-8263-1E251D1E7989}" destId="{32D13C51-DAC0-4306-9B26-AB92E4723EC4}" srcOrd="0" destOrd="0" presId="urn:microsoft.com/office/officeart/2008/layout/VerticalCurvedList"/>
    <dgm:cxn modelId="{7D31283D-14AA-4AB6-9853-A0A5540D94A5}" type="presParOf" srcId="{32D13C51-DAC0-4306-9B26-AB92E4723EC4}" destId="{77033049-35AC-4F38-8F8B-FB28C369B477}" srcOrd="0" destOrd="0" presId="urn:microsoft.com/office/officeart/2008/layout/VerticalCurvedList"/>
    <dgm:cxn modelId="{D287141D-6275-4493-9633-ADA125557EA4}" type="presParOf" srcId="{32D13C51-DAC0-4306-9B26-AB92E4723EC4}" destId="{ACEA2830-7FCF-4AD5-890C-A48655457658}" srcOrd="1" destOrd="0" presId="urn:microsoft.com/office/officeart/2008/layout/VerticalCurvedList"/>
    <dgm:cxn modelId="{F1DE7BA3-8959-45DC-8A6B-3EB718E0EE8C}" type="presParOf" srcId="{32D13C51-DAC0-4306-9B26-AB92E4723EC4}" destId="{BD163867-4C71-4172-8A46-EF81992FD052}" srcOrd="2" destOrd="0" presId="urn:microsoft.com/office/officeart/2008/layout/VerticalCurvedList"/>
    <dgm:cxn modelId="{29ECD6BC-AE1A-49DB-BA7D-9603B23E01E7}" type="presParOf" srcId="{32D13C51-DAC0-4306-9B26-AB92E4723EC4}" destId="{E1FD0571-CDC9-494A-A31E-82FE1561C5A7}" srcOrd="3" destOrd="0" presId="urn:microsoft.com/office/officeart/2008/layout/VerticalCurvedList"/>
    <dgm:cxn modelId="{7F613D28-DACC-47B3-994C-36B945B806C9}" type="presParOf" srcId="{E943B39B-BC8C-46BE-8263-1E251D1E7989}" destId="{39EE5B17-024C-4C5F-A2E0-E72D24601E5E}" srcOrd="1" destOrd="0" presId="urn:microsoft.com/office/officeart/2008/layout/VerticalCurvedList"/>
    <dgm:cxn modelId="{26712E97-797E-4F69-B5FC-4334911A5E58}" type="presParOf" srcId="{E943B39B-BC8C-46BE-8263-1E251D1E7989}" destId="{FE820C00-1411-44F5-8F04-B009E9493D36}" srcOrd="2" destOrd="0" presId="urn:microsoft.com/office/officeart/2008/layout/VerticalCurvedList"/>
    <dgm:cxn modelId="{24DF0F85-3785-4DCF-8E3D-45BF62094A0B}" type="presParOf" srcId="{FE820C00-1411-44F5-8F04-B009E9493D36}" destId="{635F388C-A119-489C-9E20-89C1FC4754A7}" srcOrd="0" destOrd="0" presId="urn:microsoft.com/office/officeart/2008/layout/VerticalCurvedList"/>
    <dgm:cxn modelId="{59D01143-4838-445F-AAE0-B07A720590A5}" type="presParOf" srcId="{E943B39B-BC8C-46BE-8263-1E251D1E7989}" destId="{2C26B523-D0C4-44DF-885B-A140CAFC0AA5}" srcOrd="3" destOrd="0" presId="urn:microsoft.com/office/officeart/2008/layout/VerticalCurvedList"/>
    <dgm:cxn modelId="{DF73C99F-A340-40D3-8558-A8FADAC1F64D}" type="presParOf" srcId="{E943B39B-BC8C-46BE-8263-1E251D1E7989}" destId="{5FC9D295-46AD-4621-BDC4-CD792CBCA7A1}" srcOrd="4" destOrd="0" presId="urn:microsoft.com/office/officeart/2008/layout/VerticalCurvedList"/>
    <dgm:cxn modelId="{143E2D0F-A495-4A61-9526-FA790858B2C0}" type="presParOf" srcId="{5FC9D295-46AD-4621-BDC4-CD792CBCA7A1}" destId="{EF4DAFEF-373C-49D4-A848-013B0AA08DF2}" srcOrd="0" destOrd="0" presId="urn:microsoft.com/office/officeart/2008/layout/VerticalCurvedList"/>
    <dgm:cxn modelId="{D134130D-714E-40A9-881D-7863120147A9}" type="presParOf" srcId="{E943B39B-BC8C-46BE-8263-1E251D1E7989}" destId="{54E09A21-31EB-447B-B5F5-8D9DDC29D1BF}" srcOrd="5" destOrd="0" presId="urn:microsoft.com/office/officeart/2008/layout/VerticalCurvedList"/>
    <dgm:cxn modelId="{F5AE56EB-D900-4899-B361-FA069A9E5FD4}" type="presParOf" srcId="{E943B39B-BC8C-46BE-8263-1E251D1E7989}" destId="{456E1A8A-A888-4979-B130-E16C6ABA3C47}" srcOrd="6" destOrd="0" presId="urn:microsoft.com/office/officeart/2008/layout/VerticalCurvedList"/>
    <dgm:cxn modelId="{E096AA50-AAF0-4932-9E77-161C32ADF1AD}" type="presParOf" srcId="{456E1A8A-A888-4979-B130-E16C6ABA3C47}" destId="{F6625475-4574-4337-A131-B4F0DDCF4C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F16F7-65F4-4805-ACED-CD890C63ED4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53E3CF4-5536-4844-9BB2-E305BAE9A947}">
      <dgm:prSet phldrT="[Metin]"/>
      <dgm:spPr/>
      <dgm:t>
        <a:bodyPr/>
        <a:lstStyle/>
        <a:p>
          <a:r>
            <a:rPr lang="tr-TR" dirty="0" smtClean="0"/>
            <a:t>true</a:t>
          </a:r>
          <a:endParaRPr lang="tr-TR" dirty="0"/>
        </a:p>
      </dgm:t>
    </dgm:pt>
    <dgm:pt modelId="{DA4235E6-5EF9-4A92-9BF3-508594CBB28D}" type="parTrans" cxnId="{E10FBC29-FFEA-4C31-A41C-696B059C79BA}">
      <dgm:prSet/>
      <dgm:spPr/>
      <dgm:t>
        <a:bodyPr/>
        <a:lstStyle/>
        <a:p>
          <a:endParaRPr lang="tr-TR"/>
        </a:p>
      </dgm:t>
    </dgm:pt>
    <dgm:pt modelId="{D12EEBEE-CDDF-48B9-B270-F0B86B9CDD33}" type="sibTrans" cxnId="{E10FBC29-FFEA-4C31-A41C-696B059C79BA}">
      <dgm:prSet/>
      <dgm:spPr/>
      <dgm:t>
        <a:bodyPr/>
        <a:lstStyle/>
        <a:p>
          <a:endParaRPr lang="tr-TR"/>
        </a:p>
      </dgm:t>
    </dgm:pt>
    <dgm:pt modelId="{33A417AB-0F02-49F0-A1A1-CA859BEB3488}">
      <dgm:prSet phldrT="[Metin]"/>
      <dgm:spPr/>
      <dgm:t>
        <a:bodyPr/>
        <a:lstStyle/>
        <a:p>
          <a:r>
            <a:rPr lang="tr-TR" dirty="0" smtClean="0"/>
            <a:t>want</a:t>
          </a:r>
          <a:endParaRPr lang="tr-TR" dirty="0"/>
        </a:p>
      </dgm:t>
    </dgm:pt>
    <dgm:pt modelId="{2F1C3AF4-CFDD-49AD-B867-1426115444CA}" type="parTrans" cxnId="{0216C720-A999-45DC-8769-808B2307FFDE}">
      <dgm:prSet/>
      <dgm:spPr/>
      <dgm:t>
        <a:bodyPr/>
        <a:lstStyle/>
        <a:p>
          <a:endParaRPr lang="tr-TR"/>
        </a:p>
      </dgm:t>
    </dgm:pt>
    <dgm:pt modelId="{6CE75D55-6073-4248-ABF3-E9D383EF30DF}" type="sibTrans" cxnId="{0216C720-A999-45DC-8769-808B2307FFDE}">
      <dgm:prSet/>
      <dgm:spPr/>
      <dgm:t>
        <a:bodyPr/>
        <a:lstStyle/>
        <a:p>
          <a:endParaRPr lang="tr-TR"/>
        </a:p>
      </dgm:t>
    </dgm:pt>
    <dgm:pt modelId="{91F8F615-0B69-498D-9A9F-8ABDD9E3B680}">
      <dgm:prSet phldrT="[Metin]"/>
      <dgm:spPr/>
      <dgm:t>
        <a:bodyPr/>
        <a:lstStyle/>
        <a:p>
          <a:r>
            <a:rPr lang="tr-TR" dirty="0" smtClean="0"/>
            <a:t>have</a:t>
          </a:r>
          <a:endParaRPr lang="tr-TR" dirty="0"/>
        </a:p>
      </dgm:t>
    </dgm:pt>
    <dgm:pt modelId="{F9306C60-5802-43B3-BC32-5123CAC91954}" type="parTrans" cxnId="{8FF744F3-E779-4FED-B62A-429383D38E9E}">
      <dgm:prSet/>
      <dgm:spPr/>
      <dgm:t>
        <a:bodyPr/>
        <a:lstStyle/>
        <a:p>
          <a:endParaRPr lang="tr-TR"/>
        </a:p>
      </dgm:t>
    </dgm:pt>
    <dgm:pt modelId="{66BD3544-880C-489B-8C08-3EA2F84D7E51}" type="sibTrans" cxnId="{8FF744F3-E779-4FED-B62A-429383D38E9E}">
      <dgm:prSet/>
      <dgm:spPr/>
      <dgm:t>
        <a:bodyPr/>
        <a:lstStyle/>
        <a:p>
          <a:endParaRPr lang="tr-TR"/>
        </a:p>
      </dgm:t>
    </dgm:pt>
    <dgm:pt modelId="{6F10BC00-C352-4AC4-9F69-9FAF5065AF14}" type="pres">
      <dgm:prSet presAssocID="{69DF16F7-65F4-4805-ACED-CD890C63ED4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87ADBC-8A33-4017-9DC4-CCBD5F8B1BE0}" type="pres">
      <dgm:prSet presAssocID="{453E3CF4-5536-4844-9BB2-E305BAE9A94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73A29F-3B1D-44D4-BEFD-712043F8E8AC}" type="pres">
      <dgm:prSet presAssocID="{453E3CF4-5536-4844-9BB2-E305BAE9A947}" presName="gear1srcNode" presStyleLbl="node1" presStyleIdx="0" presStyleCnt="3"/>
      <dgm:spPr/>
      <dgm:t>
        <a:bodyPr/>
        <a:lstStyle/>
        <a:p>
          <a:endParaRPr lang="tr-TR"/>
        </a:p>
      </dgm:t>
    </dgm:pt>
    <dgm:pt modelId="{8046B045-3AC5-497B-ABDC-CC4AED159F55}" type="pres">
      <dgm:prSet presAssocID="{453E3CF4-5536-4844-9BB2-E305BAE9A947}" presName="gear1dstNode" presStyleLbl="node1" presStyleIdx="0" presStyleCnt="3"/>
      <dgm:spPr/>
      <dgm:t>
        <a:bodyPr/>
        <a:lstStyle/>
        <a:p>
          <a:endParaRPr lang="tr-TR"/>
        </a:p>
      </dgm:t>
    </dgm:pt>
    <dgm:pt modelId="{0AC74D31-1462-4257-ABCC-3E6BBBABDEEA}" type="pres">
      <dgm:prSet presAssocID="{33A417AB-0F02-49F0-A1A1-CA859BEB348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0048FB-BF2B-488D-AE0A-3630D07664EF}" type="pres">
      <dgm:prSet presAssocID="{33A417AB-0F02-49F0-A1A1-CA859BEB3488}" presName="gear2srcNode" presStyleLbl="node1" presStyleIdx="1" presStyleCnt="3"/>
      <dgm:spPr/>
      <dgm:t>
        <a:bodyPr/>
        <a:lstStyle/>
        <a:p>
          <a:endParaRPr lang="tr-TR"/>
        </a:p>
      </dgm:t>
    </dgm:pt>
    <dgm:pt modelId="{E294C78D-57C7-4E85-BABA-C2D9CD4F20DD}" type="pres">
      <dgm:prSet presAssocID="{33A417AB-0F02-49F0-A1A1-CA859BEB3488}" presName="gear2dstNode" presStyleLbl="node1" presStyleIdx="1" presStyleCnt="3"/>
      <dgm:spPr/>
      <dgm:t>
        <a:bodyPr/>
        <a:lstStyle/>
        <a:p>
          <a:endParaRPr lang="tr-TR"/>
        </a:p>
      </dgm:t>
    </dgm:pt>
    <dgm:pt modelId="{E5302447-31AE-4B4F-95C2-4FEDE82598AD}" type="pres">
      <dgm:prSet presAssocID="{91F8F615-0B69-498D-9A9F-8ABDD9E3B680}" presName="gear3" presStyleLbl="node1" presStyleIdx="2" presStyleCnt="3"/>
      <dgm:spPr/>
      <dgm:t>
        <a:bodyPr/>
        <a:lstStyle/>
        <a:p>
          <a:endParaRPr lang="tr-TR"/>
        </a:p>
      </dgm:t>
    </dgm:pt>
    <dgm:pt modelId="{E2F1AA29-DAC9-467C-AA37-55549F4FFEF7}" type="pres">
      <dgm:prSet presAssocID="{91F8F615-0B69-498D-9A9F-8ABDD9E3B68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D93AAA-48F9-49B2-9EC0-0FDFC991A9A3}" type="pres">
      <dgm:prSet presAssocID="{91F8F615-0B69-498D-9A9F-8ABDD9E3B680}" presName="gear3srcNode" presStyleLbl="node1" presStyleIdx="2" presStyleCnt="3"/>
      <dgm:spPr/>
      <dgm:t>
        <a:bodyPr/>
        <a:lstStyle/>
        <a:p>
          <a:endParaRPr lang="tr-TR"/>
        </a:p>
      </dgm:t>
    </dgm:pt>
    <dgm:pt modelId="{7198C3ED-60E4-419A-AFDC-AC95D53E8A75}" type="pres">
      <dgm:prSet presAssocID="{91F8F615-0B69-498D-9A9F-8ABDD9E3B680}" presName="gear3dstNode" presStyleLbl="node1" presStyleIdx="2" presStyleCnt="3"/>
      <dgm:spPr/>
      <dgm:t>
        <a:bodyPr/>
        <a:lstStyle/>
        <a:p>
          <a:endParaRPr lang="tr-TR"/>
        </a:p>
      </dgm:t>
    </dgm:pt>
    <dgm:pt modelId="{102AEB8F-3C2F-41FC-849B-0786E4EB7FD1}" type="pres">
      <dgm:prSet presAssocID="{D12EEBEE-CDDF-48B9-B270-F0B86B9CDD33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B6354268-26C7-45A8-A9D3-C8933A6F05D5}" type="pres">
      <dgm:prSet presAssocID="{6CE75D55-6073-4248-ABF3-E9D383EF30DF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A06ADFD8-66E9-4B31-8864-EAD850B4E58A}" type="pres">
      <dgm:prSet presAssocID="{66BD3544-880C-489B-8C08-3EA2F84D7E51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B7180125-9673-4674-8492-021ED8A60EB8}" type="presOf" srcId="{6CE75D55-6073-4248-ABF3-E9D383EF30DF}" destId="{B6354268-26C7-45A8-A9D3-C8933A6F05D5}" srcOrd="0" destOrd="0" presId="urn:microsoft.com/office/officeart/2005/8/layout/gear1"/>
    <dgm:cxn modelId="{B0B013E2-4715-4F6B-9781-AF6CF045B336}" type="presOf" srcId="{33A417AB-0F02-49F0-A1A1-CA859BEB3488}" destId="{840048FB-BF2B-488D-AE0A-3630D07664EF}" srcOrd="1" destOrd="0" presId="urn:microsoft.com/office/officeart/2005/8/layout/gear1"/>
    <dgm:cxn modelId="{0216C720-A999-45DC-8769-808B2307FFDE}" srcId="{69DF16F7-65F4-4805-ACED-CD890C63ED47}" destId="{33A417AB-0F02-49F0-A1A1-CA859BEB3488}" srcOrd="1" destOrd="0" parTransId="{2F1C3AF4-CFDD-49AD-B867-1426115444CA}" sibTransId="{6CE75D55-6073-4248-ABF3-E9D383EF30DF}"/>
    <dgm:cxn modelId="{E708059E-6C48-4124-991E-CCA130E76040}" type="presOf" srcId="{91F8F615-0B69-498D-9A9F-8ABDD9E3B680}" destId="{E2F1AA29-DAC9-467C-AA37-55549F4FFEF7}" srcOrd="1" destOrd="0" presId="urn:microsoft.com/office/officeart/2005/8/layout/gear1"/>
    <dgm:cxn modelId="{D4224F08-4007-4C17-98C6-E3F4543AF13E}" type="presOf" srcId="{91F8F615-0B69-498D-9A9F-8ABDD9E3B680}" destId="{E5302447-31AE-4B4F-95C2-4FEDE82598AD}" srcOrd="0" destOrd="0" presId="urn:microsoft.com/office/officeart/2005/8/layout/gear1"/>
    <dgm:cxn modelId="{1C1D8250-D0C8-4897-A31F-3A86FEE0F7A7}" type="presOf" srcId="{453E3CF4-5536-4844-9BB2-E305BAE9A947}" destId="{F773A29F-3B1D-44D4-BEFD-712043F8E8AC}" srcOrd="1" destOrd="0" presId="urn:microsoft.com/office/officeart/2005/8/layout/gear1"/>
    <dgm:cxn modelId="{C6BF36AA-75FF-4F94-9A49-20AFA2DEE399}" type="presOf" srcId="{33A417AB-0F02-49F0-A1A1-CA859BEB3488}" destId="{E294C78D-57C7-4E85-BABA-C2D9CD4F20DD}" srcOrd="2" destOrd="0" presId="urn:microsoft.com/office/officeart/2005/8/layout/gear1"/>
    <dgm:cxn modelId="{65E3104E-A32F-495F-BE30-86F2FBA48EEF}" type="presOf" srcId="{D12EEBEE-CDDF-48B9-B270-F0B86B9CDD33}" destId="{102AEB8F-3C2F-41FC-849B-0786E4EB7FD1}" srcOrd="0" destOrd="0" presId="urn:microsoft.com/office/officeart/2005/8/layout/gear1"/>
    <dgm:cxn modelId="{FE497BC7-03AE-4F1E-ACF6-710E9C839D91}" type="presOf" srcId="{69DF16F7-65F4-4805-ACED-CD890C63ED47}" destId="{6F10BC00-C352-4AC4-9F69-9FAF5065AF14}" srcOrd="0" destOrd="0" presId="urn:microsoft.com/office/officeart/2005/8/layout/gear1"/>
    <dgm:cxn modelId="{DEC675CF-C2BC-45E9-9055-B0B381E59F8C}" type="presOf" srcId="{453E3CF4-5536-4844-9BB2-E305BAE9A947}" destId="{8046B045-3AC5-497B-ABDC-CC4AED159F55}" srcOrd="2" destOrd="0" presId="urn:microsoft.com/office/officeart/2005/8/layout/gear1"/>
    <dgm:cxn modelId="{B98AD6AE-C692-4E94-8389-BEF521F08E56}" type="presOf" srcId="{91F8F615-0B69-498D-9A9F-8ABDD9E3B680}" destId="{DCD93AAA-48F9-49B2-9EC0-0FDFC991A9A3}" srcOrd="2" destOrd="0" presId="urn:microsoft.com/office/officeart/2005/8/layout/gear1"/>
    <dgm:cxn modelId="{E10FBC29-FFEA-4C31-A41C-696B059C79BA}" srcId="{69DF16F7-65F4-4805-ACED-CD890C63ED47}" destId="{453E3CF4-5536-4844-9BB2-E305BAE9A947}" srcOrd="0" destOrd="0" parTransId="{DA4235E6-5EF9-4A92-9BF3-508594CBB28D}" sibTransId="{D12EEBEE-CDDF-48B9-B270-F0B86B9CDD33}"/>
    <dgm:cxn modelId="{6EDD5923-0792-4CC1-9F8C-FC32DE383581}" type="presOf" srcId="{453E3CF4-5536-4844-9BB2-E305BAE9A947}" destId="{A587ADBC-8A33-4017-9DC4-CCBD5F8B1BE0}" srcOrd="0" destOrd="0" presId="urn:microsoft.com/office/officeart/2005/8/layout/gear1"/>
    <dgm:cxn modelId="{4F81ED96-54C8-4F6B-9E7F-1129F032312F}" type="presOf" srcId="{91F8F615-0B69-498D-9A9F-8ABDD9E3B680}" destId="{7198C3ED-60E4-419A-AFDC-AC95D53E8A75}" srcOrd="3" destOrd="0" presId="urn:microsoft.com/office/officeart/2005/8/layout/gear1"/>
    <dgm:cxn modelId="{8FF744F3-E779-4FED-B62A-429383D38E9E}" srcId="{69DF16F7-65F4-4805-ACED-CD890C63ED47}" destId="{91F8F615-0B69-498D-9A9F-8ABDD9E3B680}" srcOrd="2" destOrd="0" parTransId="{F9306C60-5802-43B3-BC32-5123CAC91954}" sibTransId="{66BD3544-880C-489B-8C08-3EA2F84D7E51}"/>
    <dgm:cxn modelId="{B1B92B44-4696-4661-B5FE-120664A713C7}" type="presOf" srcId="{33A417AB-0F02-49F0-A1A1-CA859BEB3488}" destId="{0AC74D31-1462-4257-ABCC-3E6BBBABDEEA}" srcOrd="0" destOrd="0" presId="urn:microsoft.com/office/officeart/2005/8/layout/gear1"/>
    <dgm:cxn modelId="{A75E96B8-9599-4233-8AE4-286DAF973441}" type="presOf" srcId="{66BD3544-880C-489B-8C08-3EA2F84D7E51}" destId="{A06ADFD8-66E9-4B31-8864-EAD850B4E58A}" srcOrd="0" destOrd="0" presId="urn:microsoft.com/office/officeart/2005/8/layout/gear1"/>
    <dgm:cxn modelId="{909A5E23-8B16-4446-8D98-902FF087E29C}" type="presParOf" srcId="{6F10BC00-C352-4AC4-9F69-9FAF5065AF14}" destId="{A587ADBC-8A33-4017-9DC4-CCBD5F8B1BE0}" srcOrd="0" destOrd="0" presId="urn:microsoft.com/office/officeart/2005/8/layout/gear1"/>
    <dgm:cxn modelId="{FC60F7BF-D315-41DD-9C94-FE34F371F3D9}" type="presParOf" srcId="{6F10BC00-C352-4AC4-9F69-9FAF5065AF14}" destId="{F773A29F-3B1D-44D4-BEFD-712043F8E8AC}" srcOrd="1" destOrd="0" presId="urn:microsoft.com/office/officeart/2005/8/layout/gear1"/>
    <dgm:cxn modelId="{D188467B-6980-4153-BE48-75197E6C884E}" type="presParOf" srcId="{6F10BC00-C352-4AC4-9F69-9FAF5065AF14}" destId="{8046B045-3AC5-497B-ABDC-CC4AED159F55}" srcOrd="2" destOrd="0" presId="urn:microsoft.com/office/officeart/2005/8/layout/gear1"/>
    <dgm:cxn modelId="{63D97C97-2B3E-46E6-B1B5-CF3D4D72E70D}" type="presParOf" srcId="{6F10BC00-C352-4AC4-9F69-9FAF5065AF14}" destId="{0AC74D31-1462-4257-ABCC-3E6BBBABDEEA}" srcOrd="3" destOrd="0" presId="urn:microsoft.com/office/officeart/2005/8/layout/gear1"/>
    <dgm:cxn modelId="{479D384D-448D-4276-B6F9-D50490057EC4}" type="presParOf" srcId="{6F10BC00-C352-4AC4-9F69-9FAF5065AF14}" destId="{840048FB-BF2B-488D-AE0A-3630D07664EF}" srcOrd="4" destOrd="0" presId="urn:microsoft.com/office/officeart/2005/8/layout/gear1"/>
    <dgm:cxn modelId="{D121EFD2-28C2-4E73-B413-C65C6136CA88}" type="presParOf" srcId="{6F10BC00-C352-4AC4-9F69-9FAF5065AF14}" destId="{E294C78D-57C7-4E85-BABA-C2D9CD4F20DD}" srcOrd="5" destOrd="0" presId="urn:microsoft.com/office/officeart/2005/8/layout/gear1"/>
    <dgm:cxn modelId="{78861A3A-B7F2-4C06-AEFE-74DB18EF01DC}" type="presParOf" srcId="{6F10BC00-C352-4AC4-9F69-9FAF5065AF14}" destId="{E5302447-31AE-4B4F-95C2-4FEDE82598AD}" srcOrd="6" destOrd="0" presId="urn:microsoft.com/office/officeart/2005/8/layout/gear1"/>
    <dgm:cxn modelId="{83F5E5B7-CE09-41F3-8E8A-F39C41BF52F8}" type="presParOf" srcId="{6F10BC00-C352-4AC4-9F69-9FAF5065AF14}" destId="{E2F1AA29-DAC9-467C-AA37-55549F4FFEF7}" srcOrd="7" destOrd="0" presId="urn:microsoft.com/office/officeart/2005/8/layout/gear1"/>
    <dgm:cxn modelId="{A352044F-C263-4EBB-98F6-293A4D6F2559}" type="presParOf" srcId="{6F10BC00-C352-4AC4-9F69-9FAF5065AF14}" destId="{DCD93AAA-48F9-49B2-9EC0-0FDFC991A9A3}" srcOrd="8" destOrd="0" presId="urn:microsoft.com/office/officeart/2005/8/layout/gear1"/>
    <dgm:cxn modelId="{3D3FBA34-AFA3-4B95-AF68-3FC6408BFAF8}" type="presParOf" srcId="{6F10BC00-C352-4AC4-9F69-9FAF5065AF14}" destId="{7198C3ED-60E4-419A-AFDC-AC95D53E8A75}" srcOrd="9" destOrd="0" presId="urn:microsoft.com/office/officeart/2005/8/layout/gear1"/>
    <dgm:cxn modelId="{CEF15037-A813-4155-B00C-546C608A0294}" type="presParOf" srcId="{6F10BC00-C352-4AC4-9F69-9FAF5065AF14}" destId="{102AEB8F-3C2F-41FC-849B-0786E4EB7FD1}" srcOrd="10" destOrd="0" presId="urn:microsoft.com/office/officeart/2005/8/layout/gear1"/>
    <dgm:cxn modelId="{721495B6-287D-4749-9415-395B496FB060}" type="presParOf" srcId="{6F10BC00-C352-4AC4-9F69-9FAF5065AF14}" destId="{B6354268-26C7-45A8-A9D3-C8933A6F05D5}" srcOrd="11" destOrd="0" presId="urn:microsoft.com/office/officeart/2005/8/layout/gear1"/>
    <dgm:cxn modelId="{59950602-20FE-49CE-A2C9-64B70A6B5ACC}" type="presParOf" srcId="{6F10BC00-C352-4AC4-9F69-9FAF5065AF14}" destId="{A06ADFD8-66E9-4B31-8864-EAD850B4E58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20A10D-C348-4E80-AD15-2649B3ECDB4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1E1FBCD-E726-4083-80D2-A0AF027DCE74}">
      <dgm:prSet phldrT="[Metin]"/>
      <dgm:spPr/>
      <dgm:t>
        <a:bodyPr/>
        <a:lstStyle/>
        <a:p>
          <a:r>
            <a:rPr lang="tr-TR" dirty="0" smtClean="0"/>
            <a:t>Doğru Sınıflandırma</a:t>
          </a:r>
          <a:endParaRPr lang="tr-TR" dirty="0"/>
        </a:p>
      </dgm:t>
    </dgm:pt>
    <dgm:pt modelId="{0C073758-F845-4B15-9D08-AE1DA6CE4286}" type="parTrans" cxnId="{95C7F7E2-3A57-4E40-9085-D40CCCEB53D8}">
      <dgm:prSet/>
      <dgm:spPr/>
      <dgm:t>
        <a:bodyPr/>
        <a:lstStyle/>
        <a:p>
          <a:endParaRPr lang="tr-TR"/>
        </a:p>
      </dgm:t>
    </dgm:pt>
    <dgm:pt modelId="{EB09DC8B-2205-41B2-B5E5-6F8DCC941CB4}" type="sibTrans" cxnId="{95C7F7E2-3A57-4E40-9085-D40CCCEB53D8}">
      <dgm:prSet/>
      <dgm:spPr/>
      <dgm:t>
        <a:bodyPr/>
        <a:lstStyle/>
        <a:p>
          <a:endParaRPr lang="tr-TR"/>
        </a:p>
      </dgm:t>
    </dgm:pt>
    <dgm:pt modelId="{14367006-E13E-42C3-81DE-E124F65BD86F}">
      <dgm:prSet phldrT="[Metin]"/>
      <dgm:spPr/>
      <dgm:t>
        <a:bodyPr/>
        <a:lstStyle/>
        <a:p>
          <a:r>
            <a:rPr lang="tr-TR" dirty="0" smtClean="0"/>
            <a:t>% 81</a:t>
          </a:r>
          <a:endParaRPr lang="tr-TR" dirty="0"/>
        </a:p>
      </dgm:t>
    </dgm:pt>
    <dgm:pt modelId="{2727AF9E-DFD3-4856-A638-EF1C95877E95}" type="parTrans" cxnId="{662007F4-936B-4CE8-B2DA-DE2F28D9EBF0}">
      <dgm:prSet/>
      <dgm:spPr/>
      <dgm:t>
        <a:bodyPr/>
        <a:lstStyle/>
        <a:p>
          <a:endParaRPr lang="tr-TR"/>
        </a:p>
      </dgm:t>
    </dgm:pt>
    <dgm:pt modelId="{5819FAEB-B2BB-4013-B05D-5275B5A98220}" type="sibTrans" cxnId="{662007F4-936B-4CE8-B2DA-DE2F28D9EBF0}">
      <dgm:prSet/>
      <dgm:spPr/>
      <dgm:t>
        <a:bodyPr/>
        <a:lstStyle/>
        <a:p>
          <a:endParaRPr lang="tr-TR"/>
        </a:p>
      </dgm:t>
    </dgm:pt>
    <dgm:pt modelId="{84F01CCE-405F-449F-995E-1D728DF29420}">
      <dgm:prSet phldrT="[Metin]"/>
      <dgm:spPr/>
      <dgm:t>
        <a:bodyPr/>
        <a:lstStyle/>
        <a:p>
          <a:r>
            <a:rPr lang="tr-TR" dirty="0" smtClean="0"/>
            <a:t>Hatalı Sınıflandırma</a:t>
          </a:r>
          <a:endParaRPr lang="tr-TR" dirty="0"/>
        </a:p>
      </dgm:t>
    </dgm:pt>
    <dgm:pt modelId="{83CEBAFE-700F-4CD7-A459-723603578624}" type="parTrans" cxnId="{CEFAFEC8-857E-477B-A36A-7C151CCD5590}">
      <dgm:prSet/>
      <dgm:spPr/>
      <dgm:t>
        <a:bodyPr/>
        <a:lstStyle/>
        <a:p>
          <a:endParaRPr lang="tr-TR"/>
        </a:p>
      </dgm:t>
    </dgm:pt>
    <dgm:pt modelId="{08D27316-778E-4DB7-9E98-2013B177DF5C}" type="sibTrans" cxnId="{CEFAFEC8-857E-477B-A36A-7C151CCD5590}">
      <dgm:prSet/>
      <dgm:spPr/>
      <dgm:t>
        <a:bodyPr/>
        <a:lstStyle/>
        <a:p>
          <a:endParaRPr lang="tr-TR"/>
        </a:p>
      </dgm:t>
    </dgm:pt>
    <dgm:pt modelId="{169BE9C7-D53D-4FC2-A3B0-39DCDAA2E841}">
      <dgm:prSet phldrT="[Metin]"/>
      <dgm:spPr/>
      <dgm:t>
        <a:bodyPr/>
        <a:lstStyle/>
        <a:p>
          <a:r>
            <a:rPr lang="tr-TR" dirty="0" smtClean="0"/>
            <a:t>% 19</a:t>
          </a:r>
          <a:endParaRPr lang="tr-TR" dirty="0"/>
        </a:p>
      </dgm:t>
    </dgm:pt>
    <dgm:pt modelId="{29BC256C-8673-4848-B0AD-D7151AE58769}" type="parTrans" cxnId="{458D1562-DCF3-41DC-8C09-6FEDA5A2D70B}">
      <dgm:prSet/>
      <dgm:spPr/>
      <dgm:t>
        <a:bodyPr/>
        <a:lstStyle/>
        <a:p>
          <a:endParaRPr lang="tr-TR"/>
        </a:p>
      </dgm:t>
    </dgm:pt>
    <dgm:pt modelId="{C33FEBF0-63EB-49A0-B248-BC6FBD4E8A3B}" type="sibTrans" cxnId="{458D1562-DCF3-41DC-8C09-6FEDA5A2D70B}">
      <dgm:prSet/>
      <dgm:spPr/>
      <dgm:t>
        <a:bodyPr/>
        <a:lstStyle/>
        <a:p>
          <a:endParaRPr lang="tr-TR"/>
        </a:p>
      </dgm:t>
    </dgm:pt>
    <dgm:pt modelId="{BAA52818-A704-44A8-9691-509494C125A4}" type="pres">
      <dgm:prSet presAssocID="{8D20A10D-C348-4E80-AD15-2649B3ECDB4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3D2AC0-AEAA-479C-AEEA-0E359C034205}" type="pres">
      <dgm:prSet presAssocID="{8D20A10D-C348-4E80-AD15-2649B3ECDB4F}" presName="Background" presStyleLbl="node1" presStyleIdx="0" presStyleCnt="1" custScaleY="53378" custLinFactNeighborX="702" custLinFactNeighborY="-16207"/>
      <dgm:spPr/>
    </dgm:pt>
    <dgm:pt modelId="{95BD6D95-1408-4666-BAF5-EF09F3D933B5}" type="pres">
      <dgm:prSet presAssocID="{8D20A10D-C348-4E80-AD15-2649B3ECDB4F}" presName="Divider" presStyleLbl="callout" presStyleIdx="0" presStyleCnt="1" custFlipHor="0" custScaleX="2000000" custScaleY="39097" custLinFactX="1300000" custLinFactNeighborX="1331108" custLinFactNeighborY="-17830"/>
      <dgm:spPr/>
    </dgm:pt>
    <dgm:pt modelId="{E1A67557-22A9-49D9-8955-1A5A45E4139F}" type="pres">
      <dgm:prSet presAssocID="{8D20A10D-C348-4E80-AD15-2649B3ECDB4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A5FEE3-3B89-403F-A9BE-0C4AC3DC455B}" type="pres">
      <dgm:prSet presAssocID="{8D20A10D-C348-4E80-AD15-2649B3ECDB4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4BE85D-FD47-4EC0-A1C2-13912D5624FD}" type="pres">
      <dgm:prSet presAssocID="{8D20A10D-C348-4E80-AD15-2649B3ECDB4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BBC808A-DD6F-48A2-B894-AB07AD009EC7}" type="pres">
      <dgm:prSet presAssocID="{8D20A10D-C348-4E80-AD15-2649B3ECDB4F}" presName="ParentShape1" presStyleLbl="alignImgPlace1" presStyleIdx="0" presStyleCnt="2">
        <dgm:presLayoutVars/>
      </dgm:prSet>
      <dgm:spPr/>
      <dgm:t>
        <a:bodyPr/>
        <a:lstStyle/>
        <a:p>
          <a:endParaRPr lang="tr-TR"/>
        </a:p>
      </dgm:t>
    </dgm:pt>
    <dgm:pt modelId="{F71613C8-EBE5-4884-BA53-26A1F3739C16}" type="pres">
      <dgm:prSet presAssocID="{8D20A10D-C348-4E80-AD15-2649B3ECDB4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6B79A4C-67BE-49D2-94AD-30F5CB90EC02}" type="pres">
      <dgm:prSet presAssocID="{8D20A10D-C348-4E80-AD15-2649B3ECDB4F}" presName="ParentShape2" presStyleLbl="alignImgPlace1" presStyleIdx="1" presStyleCnt="2" custLinFactNeighborX="0" custLinFactNeighborY="-17636">
        <dgm:presLayoutVars/>
      </dgm:prSet>
      <dgm:spPr/>
      <dgm:t>
        <a:bodyPr/>
        <a:lstStyle/>
        <a:p>
          <a:endParaRPr lang="tr-TR"/>
        </a:p>
      </dgm:t>
    </dgm:pt>
  </dgm:ptLst>
  <dgm:cxnLst>
    <dgm:cxn modelId="{9AADF0CF-38A3-4CC9-AE36-41EDEFF6F95E}" type="presOf" srcId="{84F01CCE-405F-449F-995E-1D728DF29420}" destId="{F71613C8-EBE5-4884-BA53-26A1F3739C16}" srcOrd="0" destOrd="0" presId="urn:microsoft.com/office/officeart/2009/3/layout/OpposingIdeas"/>
    <dgm:cxn modelId="{A8BFEE7B-17D4-46B3-A43C-7E0CB8265D0E}" type="presOf" srcId="{84F01CCE-405F-449F-995E-1D728DF29420}" destId="{86B79A4C-67BE-49D2-94AD-30F5CB90EC02}" srcOrd="1" destOrd="0" presId="urn:microsoft.com/office/officeart/2009/3/layout/OpposingIdeas"/>
    <dgm:cxn modelId="{A12F2067-06A4-4BB7-BB6D-21035399D645}" type="presOf" srcId="{169BE9C7-D53D-4FC2-A3B0-39DCDAA2E841}" destId="{3FA5FEE3-3B89-403F-A9BE-0C4AC3DC455B}" srcOrd="0" destOrd="0" presId="urn:microsoft.com/office/officeart/2009/3/layout/OpposingIdeas"/>
    <dgm:cxn modelId="{662007F4-936B-4CE8-B2DA-DE2F28D9EBF0}" srcId="{81E1FBCD-E726-4083-80D2-A0AF027DCE74}" destId="{14367006-E13E-42C3-81DE-E124F65BD86F}" srcOrd="0" destOrd="0" parTransId="{2727AF9E-DFD3-4856-A638-EF1C95877E95}" sibTransId="{5819FAEB-B2BB-4013-B05D-5275B5A98220}"/>
    <dgm:cxn modelId="{95C7F7E2-3A57-4E40-9085-D40CCCEB53D8}" srcId="{8D20A10D-C348-4E80-AD15-2649B3ECDB4F}" destId="{81E1FBCD-E726-4083-80D2-A0AF027DCE74}" srcOrd="0" destOrd="0" parTransId="{0C073758-F845-4B15-9D08-AE1DA6CE4286}" sibTransId="{EB09DC8B-2205-41B2-B5E5-6F8DCC941CB4}"/>
    <dgm:cxn modelId="{458D1562-DCF3-41DC-8C09-6FEDA5A2D70B}" srcId="{84F01CCE-405F-449F-995E-1D728DF29420}" destId="{169BE9C7-D53D-4FC2-A3B0-39DCDAA2E841}" srcOrd="0" destOrd="0" parTransId="{29BC256C-8673-4848-B0AD-D7151AE58769}" sibTransId="{C33FEBF0-63EB-49A0-B248-BC6FBD4E8A3B}"/>
    <dgm:cxn modelId="{4D66CEB1-ABA0-4E3E-80AE-AA617610C330}" type="presOf" srcId="{81E1FBCD-E726-4083-80D2-A0AF027DCE74}" destId="{8BBC808A-DD6F-48A2-B894-AB07AD009EC7}" srcOrd="1" destOrd="0" presId="urn:microsoft.com/office/officeart/2009/3/layout/OpposingIdeas"/>
    <dgm:cxn modelId="{67FD2F44-C6BD-44CA-A74A-E3FF4FFA704F}" type="presOf" srcId="{81E1FBCD-E726-4083-80D2-A0AF027DCE74}" destId="{7E4BE85D-FD47-4EC0-A1C2-13912D5624FD}" srcOrd="0" destOrd="0" presId="urn:microsoft.com/office/officeart/2009/3/layout/OpposingIdeas"/>
    <dgm:cxn modelId="{CEFAFEC8-857E-477B-A36A-7C151CCD5590}" srcId="{8D20A10D-C348-4E80-AD15-2649B3ECDB4F}" destId="{84F01CCE-405F-449F-995E-1D728DF29420}" srcOrd="1" destOrd="0" parTransId="{83CEBAFE-700F-4CD7-A459-723603578624}" sibTransId="{08D27316-778E-4DB7-9E98-2013B177DF5C}"/>
    <dgm:cxn modelId="{5F36635C-A89B-48E2-BA2B-35617F7E12B2}" type="presOf" srcId="{14367006-E13E-42C3-81DE-E124F65BD86F}" destId="{E1A67557-22A9-49D9-8955-1A5A45E4139F}" srcOrd="0" destOrd="0" presId="urn:microsoft.com/office/officeart/2009/3/layout/OpposingIdeas"/>
    <dgm:cxn modelId="{12DB6340-72AB-4648-9984-A0702B6786C5}" type="presOf" srcId="{8D20A10D-C348-4E80-AD15-2649B3ECDB4F}" destId="{BAA52818-A704-44A8-9691-509494C125A4}" srcOrd="0" destOrd="0" presId="urn:microsoft.com/office/officeart/2009/3/layout/OpposingIdeas"/>
    <dgm:cxn modelId="{A05F0212-9E11-4ED7-A13E-BF118EABC18D}" type="presParOf" srcId="{BAA52818-A704-44A8-9691-509494C125A4}" destId="{603D2AC0-AEAA-479C-AEEA-0E359C034205}" srcOrd="0" destOrd="0" presId="urn:microsoft.com/office/officeart/2009/3/layout/OpposingIdeas"/>
    <dgm:cxn modelId="{58CA25C9-FF20-4A21-AD9A-A1EDB5FB9FA2}" type="presParOf" srcId="{BAA52818-A704-44A8-9691-509494C125A4}" destId="{95BD6D95-1408-4666-BAF5-EF09F3D933B5}" srcOrd="1" destOrd="0" presId="urn:microsoft.com/office/officeart/2009/3/layout/OpposingIdeas"/>
    <dgm:cxn modelId="{26257DF6-273E-4FFA-B42F-439D037BD26F}" type="presParOf" srcId="{BAA52818-A704-44A8-9691-509494C125A4}" destId="{E1A67557-22A9-49D9-8955-1A5A45E4139F}" srcOrd="2" destOrd="0" presId="urn:microsoft.com/office/officeart/2009/3/layout/OpposingIdeas"/>
    <dgm:cxn modelId="{9C3E62A6-57A7-4141-B426-414B70CE2BB9}" type="presParOf" srcId="{BAA52818-A704-44A8-9691-509494C125A4}" destId="{3FA5FEE3-3B89-403F-A9BE-0C4AC3DC455B}" srcOrd="3" destOrd="0" presId="urn:microsoft.com/office/officeart/2009/3/layout/OpposingIdeas"/>
    <dgm:cxn modelId="{C814C206-FD50-4C83-B0AE-01635F02B651}" type="presParOf" srcId="{BAA52818-A704-44A8-9691-509494C125A4}" destId="{7E4BE85D-FD47-4EC0-A1C2-13912D5624FD}" srcOrd="4" destOrd="0" presId="urn:microsoft.com/office/officeart/2009/3/layout/OpposingIdeas"/>
    <dgm:cxn modelId="{F2D9A455-F3EF-404A-B715-1018895B2F9C}" type="presParOf" srcId="{BAA52818-A704-44A8-9691-509494C125A4}" destId="{8BBC808A-DD6F-48A2-B894-AB07AD009EC7}" srcOrd="5" destOrd="0" presId="urn:microsoft.com/office/officeart/2009/3/layout/OpposingIdeas"/>
    <dgm:cxn modelId="{EEB9368B-4D7B-4DF0-89B1-759BC0456DC2}" type="presParOf" srcId="{BAA52818-A704-44A8-9691-509494C125A4}" destId="{F71613C8-EBE5-4884-BA53-26A1F3739C16}" srcOrd="6" destOrd="0" presId="urn:microsoft.com/office/officeart/2009/3/layout/OpposingIdeas"/>
    <dgm:cxn modelId="{44267BA7-C1E4-4776-A03C-E8B081508EB7}" type="presParOf" srcId="{BAA52818-A704-44A8-9691-509494C125A4}" destId="{86B79A4C-67BE-49D2-94AD-30F5CB90EC0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7AF9CC-9AB5-4D47-B08F-AEE42D4F26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BFE8F9-6AC9-4BD2-AB93-BCA05F45D524}">
      <dgm:prSet phldrT="[Metin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tr-TR" dirty="0" smtClean="0">
              <a:solidFill>
                <a:schemeClr val="bg1">
                  <a:lumMod val="95000"/>
                </a:schemeClr>
              </a:solidFill>
            </a:rPr>
            <a:t>false</a:t>
          </a:r>
          <a:endParaRPr lang="tr-TR" dirty="0">
            <a:solidFill>
              <a:schemeClr val="bg1">
                <a:lumMod val="95000"/>
              </a:schemeClr>
            </a:solidFill>
          </a:endParaRPr>
        </a:p>
      </dgm:t>
    </dgm:pt>
    <dgm:pt modelId="{552C2F1D-089F-4BFA-B0BE-0BF2D406F902}" type="parTrans" cxnId="{0CA80FC1-08F0-4F76-9C83-AC591701CD36}">
      <dgm:prSet/>
      <dgm:spPr/>
      <dgm:t>
        <a:bodyPr/>
        <a:lstStyle/>
        <a:p>
          <a:endParaRPr lang="tr-TR"/>
        </a:p>
      </dgm:t>
    </dgm:pt>
    <dgm:pt modelId="{6DB422E3-0C69-4231-A77A-A0B07D20897D}" type="sibTrans" cxnId="{0CA80FC1-08F0-4F76-9C83-AC591701CD36}">
      <dgm:prSet/>
      <dgm:spPr/>
      <dgm:t>
        <a:bodyPr/>
        <a:lstStyle/>
        <a:p>
          <a:endParaRPr lang="tr-TR"/>
        </a:p>
      </dgm:t>
    </dgm:pt>
    <dgm:pt modelId="{BF659F55-2A46-45E2-BD2A-4086F385216D}">
      <dgm:prSet phldrT="[Metin]"/>
      <dgm:spPr/>
      <dgm:t>
        <a:bodyPr/>
        <a:lstStyle/>
        <a:p>
          <a:r>
            <a:rPr lang="tr-TR" dirty="0" smtClean="0"/>
            <a:t>powdery</a:t>
          </a:r>
          <a:endParaRPr lang="tr-TR" dirty="0"/>
        </a:p>
      </dgm:t>
    </dgm:pt>
    <dgm:pt modelId="{804FE280-6296-4F1A-A3B8-F383B307A976}" type="parTrans" cxnId="{ADB7C6E0-55D9-4937-8D02-CA5B806B6036}">
      <dgm:prSet/>
      <dgm:spPr/>
      <dgm:t>
        <a:bodyPr/>
        <a:lstStyle/>
        <a:p>
          <a:endParaRPr lang="tr-TR"/>
        </a:p>
      </dgm:t>
    </dgm:pt>
    <dgm:pt modelId="{D215DD40-EAD7-4B72-A563-EF7440E30D73}" type="sibTrans" cxnId="{ADB7C6E0-55D9-4937-8D02-CA5B806B6036}">
      <dgm:prSet/>
      <dgm:spPr/>
      <dgm:t>
        <a:bodyPr/>
        <a:lstStyle/>
        <a:p>
          <a:endParaRPr lang="tr-TR"/>
        </a:p>
      </dgm:t>
    </dgm:pt>
    <dgm:pt modelId="{83058A97-7C15-4649-83E1-78C037638747}">
      <dgm:prSet phldrT="[Metin]"/>
      <dgm:spPr/>
      <dgm:t>
        <a:bodyPr/>
        <a:lstStyle/>
        <a:p>
          <a:r>
            <a:rPr lang="tr-TR" dirty="0" smtClean="0"/>
            <a:t>sweet</a:t>
          </a:r>
          <a:endParaRPr lang="tr-TR" dirty="0"/>
        </a:p>
      </dgm:t>
    </dgm:pt>
    <dgm:pt modelId="{552F8ED3-B1FF-4BA1-BE77-4BA8C05CB4F8}" type="parTrans" cxnId="{AA46B5A6-C1DD-4A42-9D79-D6EBCA9D7A7A}">
      <dgm:prSet/>
      <dgm:spPr/>
      <dgm:t>
        <a:bodyPr/>
        <a:lstStyle/>
        <a:p>
          <a:endParaRPr lang="tr-TR"/>
        </a:p>
      </dgm:t>
    </dgm:pt>
    <dgm:pt modelId="{DA3DCFE8-84FF-472E-9F69-392DEBA0FFEC}" type="sibTrans" cxnId="{AA46B5A6-C1DD-4A42-9D79-D6EBCA9D7A7A}">
      <dgm:prSet/>
      <dgm:spPr/>
      <dgm:t>
        <a:bodyPr/>
        <a:lstStyle/>
        <a:p>
          <a:endParaRPr lang="tr-TR"/>
        </a:p>
      </dgm:t>
    </dgm:pt>
    <dgm:pt modelId="{EF9A29BF-FB6D-40A1-8704-B6CB5FA7F6FB}">
      <dgm:prSet phldrT="[Metin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dirty="0" smtClean="0">
              <a:solidFill>
                <a:schemeClr val="bg1">
                  <a:lumMod val="95000"/>
                </a:schemeClr>
              </a:solidFill>
            </a:rPr>
            <a:t>true</a:t>
          </a:r>
          <a:endParaRPr lang="tr-TR" dirty="0">
            <a:solidFill>
              <a:schemeClr val="bg1">
                <a:lumMod val="95000"/>
              </a:schemeClr>
            </a:solidFill>
          </a:endParaRPr>
        </a:p>
      </dgm:t>
    </dgm:pt>
    <dgm:pt modelId="{5BC5C2A0-B856-425D-B4C2-EEAA85406088}" type="parTrans" cxnId="{99AFF099-3D64-48D6-AF19-0BF4FF954E46}">
      <dgm:prSet/>
      <dgm:spPr/>
      <dgm:t>
        <a:bodyPr/>
        <a:lstStyle/>
        <a:p>
          <a:endParaRPr lang="tr-TR"/>
        </a:p>
      </dgm:t>
    </dgm:pt>
    <dgm:pt modelId="{7D22382B-38CB-4E94-87D7-8C80B89A434B}" type="sibTrans" cxnId="{99AFF099-3D64-48D6-AF19-0BF4FF954E46}">
      <dgm:prSet/>
      <dgm:spPr/>
      <dgm:t>
        <a:bodyPr/>
        <a:lstStyle/>
        <a:p>
          <a:endParaRPr lang="tr-TR"/>
        </a:p>
      </dgm:t>
    </dgm:pt>
    <dgm:pt modelId="{926A7870-9719-4584-96E9-8BA623A8BB94}">
      <dgm:prSet phldrT="[Metin]"/>
      <dgm:spPr/>
      <dgm:t>
        <a:bodyPr/>
        <a:lstStyle/>
        <a:p>
          <a:r>
            <a:rPr lang="tr-TR" dirty="0" smtClean="0"/>
            <a:t>men</a:t>
          </a:r>
          <a:endParaRPr lang="tr-TR" dirty="0"/>
        </a:p>
      </dgm:t>
    </dgm:pt>
    <dgm:pt modelId="{336B7CA9-81FE-401F-9C6A-96CD201CE203}" type="parTrans" cxnId="{A83B4E28-50BA-4E90-AA50-9922AEB0A3E3}">
      <dgm:prSet/>
      <dgm:spPr/>
      <dgm:t>
        <a:bodyPr/>
        <a:lstStyle/>
        <a:p>
          <a:endParaRPr lang="tr-TR"/>
        </a:p>
      </dgm:t>
    </dgm:pt>
    <dgm:pt modelId="{01E3582C-D25C-4ADC-819C-18554F220CB9}" type="sibTrans" cxnId="{A83B4E28-50BA-4E90-AA50-9922AEB0A3E3}">
      <dgm:prSet/>
      <dgm:spPr/>
      <dgm:t>
        <a:bodyPr/>
        <a:lstStyle/>
        <a:p>
          <a:endParaRPr lang="tr-TR"/>
        </a:p>
      </dgm:t>
    </dgm:pt>
    <dgm:pt modelId="{BE30AFE5-A106-4BA1-9EB3-33E0127EF651}">
      <dgm:prSet phldrT="[Metin]"/>
      <dgm:spPr/>
      <dgm:t>
        <a:bodyPr/>
        <a:lstStyle/>
        <a:p>
          <a:r>
            <a:rPr lang="tr-TR" dirty="0" smtClean="0"/>
            <a:t>fresh</a:t>
          </a:r>
          <a:endParaRPr lang="tr-TR" dirty="0"/>
        </a:p>
      </dgm:t>
    </dgm:pt>
    <dgm:pt modelId="{E4C2F419-A83C-4169-A210-A27976DADD08}" type="parTrans" cxnId="{7CA92083-EF55-4424-9CF3-58A8DBB59E29}">
      <dgm:prSet/>
      <dgm:spPr/>
      <dgm:t>
        <a:bodyPr/>
        <a:lstStyle/>
        <a:p>
          <a:endParaRPr lang="tr-TR"/>
        </a:p>
      </dgm:t>
    </dgm:pt>
    <dgm:pt modelId="{B41DCCEF-164E-4654-AD3A-972DB418D13D}" type="sibTrans" cxnId="{7CA92083-EF55-4424-9CF3-58A8DBB59E29}">
      <dgm:prSet/>
      <dgm:spPr/>
      <dgm:t>
        <a:bodyPr/>
        <a:lstStyle/>
        <a:p>
          <a:endParaRPr lang="tr-TR"/>
        </a:p>
      </dgm:t>
    </dgm:pt>
    <dgm:pt modelId="{115203D0-DE70-48A8-B3C1-83936F86C2D9}">
      <dgm:prSet phldrT="[Metin]"/>
      <dgm:spPr/>
      <dgm:t>
        <a:bodyPr/>
        <a:lstStyle/>
        <a:p>
          <a:r>
            <a:rPr lang="tr-TR" dirty="0" smtClean="0"/>
            <a:t>musky</a:t>
          </a:r>
          <a:endParaRPr lang="tr-TR" dirty="0"/>
        </a:p>
      </dgm:t>
    </dgm:pt>
    <dgm:pt modelId="{912358FB-FD26-4DDE-959E-B2E02E53A279}" type="parTrans" cxnId="{065E4A50-6A54-48AD-98C8-238E22C1668A}">
      <dgm:prSet/>
      <dgm:spPr/>
      <dgm:t>
        <a:bodyPr/>
        <a:lstStyle/>
        <a:p>
          <a:endParaRPr lang="tr-TR"/>
        </a:p>
      </dgm:t>
    </dgm:pt>
    <dgm:pt modelId="{D7CE0570-E569-4388-A820-9F524CD64004}" type="sibTrans" cxnId="{065E4A50-6A54-48AD-98C8-238E22C1668A}">
      <dgm:prSet/>
      <dgm:spPr/>
      <dgm:t>
        <a:bodyPr/>
        <a:lstStyle/>
        <a:p>
          <a:endParaRPr lang="tr-TR"/>
        </a:p>
      </dgm:t>
    </dgm:pt>
    <dgm:pt modelId="{2C8EAE74-C153-4758-A5CE-DFCE405AEDB5}" type="pres">
      <dgm:prSet presAssocID="{817AF9CC-9AB5-4D47-B08F-AEE42D4F26F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6224C4-DFC4-443A-9890-FBB30E3BFEA7}" type="pres">
      <dgm:prSet presAssocID="{817AF9CC-9AB5-4D47-B08F-AEE42D4F26F8}" presName="dummyMaxCanvas" presStyleCnt="0"/>
      <dgm:spPr/>
    </dgm:pt>
    <dgm:pt modelId="{AF87AB09-5AFF-47CD-8046-B746FEA60BF8}" type="pres">
      <dgm:prSet presAssocID="{817AF9CC-9AB5-4D47-B08F-AEE42D4F26F8}" presName="parentComposite" presStyleCnt="0"/>
      <dgm:spPr/>
    </dgm:pt>
    <dgm:pt modelId="{A91AC143-E2C1-4C2C-99C8-35C6D618C6A2}" type="pres">
      <dgm:prSet presAssocID="{817AF9CC-9AB5-4D47-B08F-AEE42D4F26F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2D5B792E-832A-4E34-9041-3D44DADD1244}" type="pres">
      <dgm:prSet presAssocID="{817AF9CC-9AB5-4D47-B08F-AEE42D4F26F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743D2760-7803-4F49-9300-4AD73CB42DE1}" type="pres">
      <dgm:prSet presAssocID="{817AF9CC-9AB5-4D47-B08F-AEE42D4F26F8}" presName="childrenComposite" presStyleCnt="0"/>
      <dgm:spPr/>
    </dgm:pt>
    <dgm:pt modelId="{423AFD93-1EE2-4D80-A03F-97F788F8C5EA}" type="pres">
      <dgm:prSet presAssocID="{817AF9CC-9AB5-4D47-B08F-AEE42D4F26F8}" presName="dummyMaxCanvas_ChildArea" presStyleCnt="0"/>
      <dgm:spPr/>
    </dgm:pt>
    <dgm:pt modelId="{948DBCEB-3087-481E-9B27-FF91CCE5BCB2}" type="pres">
      <dgm:prSet presAssocID="{817AF9CC-9AB5-4D47-B08F-AEE42D4F26F8}" presName="fulcrum" presStyleLbl="alignAccFollowNode1" presStyleIdx="2" presStyleCnt="4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2D739BD8-EA99-45EE-A12B-2E23C157A327}" type="pres">
      <dgm:prSet presAssocID="{817AF9CC-9AB5-4D47-B08F-AEE42D4F26F8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2">
            <a:alpha val="90000"/>
          </a:schemeClr>
        </a:solidFill>
      </dgm:spPr>
      <dgm:t>
        <a:bodyPr/>
        <a:lstStyle/>
        <a:p>
          <a:endParaRPr lang="tr-TR"/>
        </a:p>
      </dgm:t>
    </dgm:pt>
    <dgm:pt modelId="{9C23283E-0368-481B-961A-26A7F12FC3C0}" type="pres">
      <dgm:prSet presAssocID="{817AF9CC-9AB5-4D47-B08F-AEE42D4F26F8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EDE47C-85A8-4498-B071-394496CDEDEB}" type="pres">
      <dgm:prSet presAssocID="{817AF9CC-9AB5-4D47-B08F-AEE42D4F26F8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D30880-3EBF-457E-BA02-5F81CBFFFE90}" type="pres">
      <dgm:prSet presAssocID="{817AF9CC-9AB5-4D47-B08F-AEE42D4F26F8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540406-F843-4D30-A4CF-9256DDEF00FF}" type="pres">
      <dgm:prSet presAssocID="{817AF9CC-9AB5-4D47-B08F-AEE42D4F26F8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AC98FB-093D-4417-9CAA-DB9598C3AC39}" type="pres">
      <dgm:prSet presAssocID="{817AF9CC-9AB5-4D47-B08F-AEE42D4F26F8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5E4A50-6A54-48AD-98C8-238E22C1668A}" srcId="{EF9A29BF-FB6D-40A1-8704-B6CB5FA7F6FB}" destId="{115203D0-DE70-48A8-B3C1-83936F86C2D9}" srcOrd="2" destOrd="0" parTransId="{912358FB-FD26-4DDE-959E-B2E02E53A279}" sibTransId="{D7CE0570-E569-4388-A820-9F524CD64004}"/>
    <dgm:cxn modelId="{C69A1674-CE6D-454E-9B58-366CD4455E48}" type="presOf" srcId="{EF9A29BF-FB6D-40A1-8704-B6CB5FA7F6FB}" destId="{2D5B792E-832A-4E34-9041-3D44DADD1244}" srcOrd="0" destOrd="0" presId="urn:microsoft.com/office/officeart/2005/8/layout/balance1"/>
    <dgm:cxn modelId="{0CA80FC1-08F0-4F76-9C83-AC591701CD36}" srcId="{817AF9CC-9AB5-4D47-B08F-AEE42D4F26F8}" destId="{D8BFE8F9-6AC9-4BD2-AB93-BCA05F45D524}" srcOrd="0" destOrd="0" parTransId="{552C2F1D-089F-4BFA-B0BE-0BF2D406F902}" sibTransId="{6DB422E3-0C69-4231-A77A-A0B07D20897D}"/>
    <dgm:cxn modelId="{337BDBE9-706F-4C25-BA3A-0C16FD7CB180}" type="presOf" srcId="{926A7870-9719-4584-96E9-8BA623A8BB94}" destId="{9C23283E-0368-481B-961A-26A7F12FC3C0}" srcOrd="0" destOrd="0" presId="urn:microsoft.com/office/officeart/2005/8/layout/balance1"/>
    <dgm:cxn modelId="{7CA92083-EF55-4424-9CF3-58A8DBB59E29}" srcId="{EF9A29BF-FB6D-40A1-8704-B6CB5FA7F6FB}" destId="{BE30AFE5-A106-4BA1-9EB3-33E0127EF651}" srcOrd="1" destOrd="0" parTransId="{E4C2F419-A83C-4169-A210-A27976DADD08}" sibTransId="{B41DCCEF-164E-4654-AD3A-972DB418D13D}"/>
    <dgm:cxn modelId="{99AFF099-3D64-48D6-AF19-0BF4FF954E46}" srcId="{817AF9CC-9AB5-4D47-B08F-AEE42D4F26F8}" destId="{EF9A29BF-FB6D-40A1-8704-B6CB5FA7F6FB}" srcOrd="1" destOrd="0" parTransId="{5BC5C2A0-B856-425D-B4C2-EEAA85406088}" sibTransId="{7D22382B-38CB-4E94-87D7-8C80B89A434B}"/>
    <dgm:cxn modelId="{AA46B5A6-C1DD-4A42-9D79-D6EBCA9D7A7A}" srcId="{D8BFE8F9-6AC9-4BD2-AB93-BCA05F45D524}" destId="{83058A97-7C15-4649-83E1-78C037638747}" srcOrd="1" destOrd="0" parTransId="{552F8ED3-B1FF-4BA1-BE77-4BA8C05CB4F8}" sibTransId="{DA3DCFE8-84FF-472E-9F69-392DEBA0FFEC}"/>
    <dgm:cxn modelId="{EF82CA8B-A7F7-47C9-B03C-B1E4A4BDF00F}" type="presOf" srcId="{817AF9CC-9AB5-4D47-B08F-AEE42D4F26F8}" destId="{2C8EAE74-C153-4758-A5CE-DFCE405AEDB5}" srcOrd="0" destOrd="0" presId="urn:microsoft.com/office/officeart/2005/8/layout/balance1"/>
    <dgm:cxn modelId="{3B17E37C-5B20-4383-A415-14BE2DD03E26}" type="presOf" srcId="{BE30AFE5-A106-4BA1-9EB3-33E0127EF651}" destId="{A5EDE47C-85A8-4498-B071-394496CDEDEB}" srcOrd="0" destOrd="0" presId="urn:microsoft.com/office/officeart/2005/8/layout/balance1"/>
    <dgm:cxn modelId="{A83B4E28-50BA-4E90-AA50-9922AEB0A3E3}" srcId="{EF9A29BF-FB6D-40A1-8704-B6CB5FA7F6FB}" destId="{926A7870-9719-4584-96E9-8BA623A8BB94}" srcOrd="0" destOrd="0" parTransId="{336B7CA9-81FE-401F-9C6A-96CD201CE203}" sibTransId="{01E3582C-D25C-4ADC-819C-18554F220CB9}"/>
    <dgm:cxn modelId="{AFEA2965-3CAE-409F-A981-0D824BBBA610}" type="presOf" srcId="{83058A97-7C15-4649-83E1-78C037638747}" destId="{06AC98FB-093D-4417-9CAA-DB9598C3AC39}" srcOrd="0" destOrd="0" presId="urn:microsoft.com/office/officeart/2005/8/layout/balance1"/>
    <dgm:cxn modelId="{251E97A6-07BA-4030-AB1E-9742D848D5C6}" type="presOf" srcId="{115203D0-DE70-48A8-B3C1-83936F86C2D9}" destId="{01D30880-3EBF-457E-BA02-5F81CBFFFE90}" srcOrd="0" destOrd="0" presId="urn:microsoft.com/office/officeart/2005/8/layout/balance1"/>
    <dgm:cxn modelId="{F041B64E-F411-49AD-BCF7-715D89E462D6}" type="presOf" srcId="{BF659F55-2A46-45E2-BD2A-4086F385216D}" destId="{58540406-F843-4D30-A4CF-9256DDEF00FF}" srcOrd="0" destOrd="0" presId="urn:microsoft.com/office/officeart/2005/8/layout/balance1"/>
    <dgm:cxn modelId="{ADB7C6E0-55D9-4937-8D02-CA5B806B6036}" srcId="{D8BFE8F9-6AC9-4BD2-AB93-BCA05F45D524}" destId="{BF659F55-2A46-45E2-BD2A-4086F385216D}" srcOrd="0" destOrd="0" parTransId="{804FE280-6296-4F1A-A3B8-F383B307A976}" sibTransId="{D215DD40-EAD7-4B72-A563-EF7440E30D73}"/>
    <dgm:cxn modelId="{A76BF63C-BE10-4D08-98FC-6D771E163642}" type="presOf" srcId="{D8BFE8F9-6AC9-4BD2-AB93-BCA05F45D524}" destId="{A91AC143-E2C1-4C2C-99C8-35C6D618C6A2}" srcOrd="0" destOrd="0" presId="urn:microsoft.com/office/officeart/2005/8/layout/balance1"/>
    <dgm:cxn modelId="{B9A1CB3D-A44C-414D-A445-272677FAB995}" type="presParOf" srcId="{2C8EAE74-C153-4758-A5CE-DFCE405AEDB5}" destId="{5F6224C4-DFC4-443A-9890-FBB30E3BFEA7}" srcOrd="0" destOrd="0" presId="urn:microsoft.com/office/officeart/2005/8/layout/balance1"/>
    <dgm:cxn modelId="{78ED1274-8142-47B8-AA38-066B5FA1A39B}" type="presParOf" srcId="{2C8EAE74-C153-4758-A5CE-DFCE405AEDB5}" destId="{AF87AB09-5AFF-47CD-8046-B746FEA60BF8}" srcOrd="1" destOrd="0" presId="urn:microsoft.com/office/officeart/2005/8/layout/balance1"/>
    <dgm:cxn modelId="{C792999E-2569-424C-8100-9A330FF8983D}" type="presParOf" srcId="{AF87AB09-5AFF-47CD-8046-B746FEA60BF8}" destId="{A91AC143-E2C1-4C2C-99C8-35C6D618C6A2}" srcOrd="0" destOrd="0" presId="urn:microsoft.com/office/officeart/2005/8/layout/balance1"/>
    <dgm:cxn modelId="{91697846-1693-4A4F-9B16-298E4024659A}" type="presParOf" srcId="{AF87AB09-5AFF-47CD-8046-B746FEA60BF8}" destId="{2D5B792E-832A-4E34-9041-3D44DADD1244}" srcOrd="1" destOrd="0" presId="urn:microsoft.com/office/officeart/2005/8/layout/balance1"/>
    <dgm:cxn modelId="{E24D1695-7C28-43A0-B764-970F7A1E23D5}" type="presParOf" srcId="{2C8EAE74-C153-4758-A5CE-DFCE405AEDB5}" destId="{743D2760-7803-4F49-9300-4AD73CB42DE1}" srcOrd="2" destOrd="0" presId="urn:microsoft.com/office/officeart/2005/8/layout/balance1"/>
    <dgm:cxn modelId="{5BAD6058-F16B-4FD8-9A87-5982363E570A}" type="presParOf" srcId="{743D2760-7803-4F49-9300-4AD73CB42DE1}" destId="{423AFD93-1EE2-4D80-A03F-97F788F8C5EA}" srcOrd="0" destOrd="0" presId="urn:microsoft.com/office/officeart/2005/8/layout/balance1"/>
    <dgm:cxn modelId="{1BA1CA6D-F5EB-49A1-8CEA-B78B0CF13880}" type="presParOf" srcId="{743D2760-7803-4F49-9300-4AD73CB42DE1}" destId="{948DBCEB-3087-481E-9B27-FF91CCE5BCB2}" srcOrd="1" destOrd="0" presId="urn:microsoft.com/office/officeart/2005/8/layout/balance1"/>
    <dgm:cxn modelId="{F3F3E49F-EA30-4692-805D-AE0763A79470}" type="presParOf" srcId="{743D2760-7803-4F49-9300-4AD73CB42DE1}" destId="{2D739BD8-EA99-45EE-A12B-2E23C157A327}" srcOrd="2" destOrd="0" presId="urn:microsoft.com/office/officeart/2005/8/layout/balance1"/>
    <dgm:cxn modelId="{47E43FAC-9263-438C-86CB-58320CA8811E}" type="presParOf" srcId="{743D2760-7803-4F49-9300-4AD73CB42DE1}" destId="{9C23283E-0368-481B-961A-26A7F12FC3C0}" srcOrd="3" destOrd="0" presId="urn:microsoft.com/office/officeart/2005/8/layout/balance1"/>
    <dgm:cxn modelId="{8DEC7478-746C-4997-BAAE-A98F5C7058BA}" type="presParOf" srcId="{743D2760-7803-4F49-9300-4AD73CB42DE1}" destId="{A5EDE47C-85A8-4498-B071-394496CDEDEB}" srcOrd="4" destOrd="0" presId="urn:microsoft.com/office/officeart/2005/8/layout/balance1"/>
    <dgm:cxn modelId="{F778090F-23B7-40F9-AD78-AFA424ED8FA0}" type="presParOf" srcId="{743D2760-7803-4F49-9300-4AD73CB42DE1}" destId="{01D30880-3EBF-457E-BA02-5F81CBFFFE90}" srcOrd="5" destOrd="0" presId="urn:microsoft.com/office/officeart/2005/8/layout/balance1"/>
    <dgm:cxn modelId="{C9D1CD02-A749-4182-A61F-B630117CCDF4}" type="presParOf" srcId="{743D2760-7803-4F49-9300-4AD73CB42DE1}" destId="{58540406-F843-4D30-A4CF-9256DDEF00FF}" srcOrd="6" destOrd="0" presId="urn:microsoft.com/office/officeart/2005/8/layout/balance1"/>
    <dgm:cxn modelId="{E9546F79-8D38-492A-9DAF-A9AFAA1DE0DA}" type="presParOf" srcId="{743D2760-7803-4F49-9300-4AD73CB42DE1}" destId="{06AC98FB-093D-4417-9CAA-DB9598C3AC3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83E2C-9538-4D79-830E-9389AB2CE602}">
      <dsp:nvSpPr>
        <dsp:cNvPr id="0" name=""/>
        <dsp:cNvSpPr/>
      </dsp:nvSpPr>
      <dsp:spPr>
        <a:xfrm rot="5400000">
          <a:off x="-225814" y="225959"/>
          <a:ext cx="1505431" cy="1053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1</a:t>
          </a:r>
          <a:endParaRPr lang="tr-TR" sz="2900" kern="1200" dirty="0"/>
        </a:p>
      </dsp:txBody>
      <dsp:txXfrm rot="-5400000">
        <a:off x="1" y="527045"/>
        <a:ext cx="1053802" cy="451629"/>
      </dsp:txXfrm>
    </dsp:sp>
    <dsp:sp modelId="{C798B8B2-4977-4249-B65B-AEAAF2FADA2B}">
      <dsp:nvSpPr>
        <dsp:cNvPr id="0" name=""/>
        <dsp:cNvSpPr/>
      </dsp:nvSpPr>
      <dsp:spPr>
        <a:xfrm rot="5400000">
          <a:off x="3022597" y="-1968650"/>
          <a:ext cx="978530" cy="4916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Öğrenim Veri Kümesi</a:t>
          </a:r>
          <a:br>
            <a:rPr lang="tr-TR" sz="3000" kern="1200" dirty="0" smtClean="0"/>
          </a:br>
          <a:r>
            <a:rPr lang="tr-TR" sz="3000" kern="1200" dirty="0" smtClean="0"/>
            <a:t>(have.arff)</a:t>
          </a:r>
          <a:endParaRPr lang="tr-TR" sz="3000" kern="1200" dirty="0"/>
        </a:p>
      </dsp:txBody>
      <dsp:txXfrm rot="-5400000">
        <a:off x="1053802" y="47913"/>
        <a:ext cx="4868353" cy="882994"/>
      </dsp:txXfrm>
    </dsp:sp>
    <dsp:sp modelId="{79A4F0E8-AFB5-4956-AF6C-F6118F065DC4}">
      <dsp:nvSpPr>
        <dsp:cNvPr id="0" name=""/>
        <dsp:cNvSpPr/>
      </dsp:nvSpPr>
      <dsp:spPr>
        <a:xfrm rot="5400000">
          <a:off x="-225814" y="1434256"/>
          <a:ext cx="1505431" cy="1053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2</a:t>
          </a:r>
          <a:endParaRPr lang="tr-TR" sz="2900" kern="1200" dirty="0"/>
        </a:p>
      </dsp:txBody>
      <dsp:txXfrm rot="-5400000">
        <a:off x="1" y="1735342"/>
        <a:ext cx="1053802" cy="451629"/>
      </dsp:txXfrm>
    </dsp:sp>
    <dsp:sp modelId="{4807D302-6B5A-46EF-B210-EA49895AD2BB}">
      <dsp:nvSpPr>
        <dsp:cNvPr id="0" name=""/>
        <dsp:cNvSpPr/>
      </dsp:nvSpPr>
      <dsp:spPr>
        <a:xfrm rot="5400000">
          <a:off x="3022597" y="-760353"/>
          <a:ext cx="978530" cy="4916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Test Veri Kümesi</a:t>
          </a:r>
          <a:br>
            <a:rPr lang="tr-TR" sz="3000" kern="1200" dirty="0" smtClean="0"/>
          </a:br>
          <a:r>
            <a:rPr lang="tr-TR" sz="3000" kern="1200" dirty="0" smtClean="0"/>
            <a:t>(want.arff)</a:t>
          </a:r>
          <a:endParaRPr lang="tr-TR" sz="3000" kern="1200" dirty="0"/>
        </a:p>
      </dsp:txBody>
      <dsp:txXfrm rot="-5400000">
        <a:off x="1053802" y="1256210"/>
        <a:ext cx="4868353" cy="882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2677-3D25-4A93-921F-F92429BB63AE}">
      <dsp:nvSpPr>
        <dsp:cNvPr id="0" name=""/>
        <dsp:cNvSpPr/>
      </dsp:nvSpPr>
      <dsp:spPr>
        <a:xfrm>
          <a:off x="0" y="2616689"/>
          <a:ext cx="4119176" cy="85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Open File...</a:t>
          </a:r>
          <a:endParaRPr lang="tr-TR" sz="3200" kern="1200" dirty="0"/>
        </a:p>
      </dsp:txBody>
      <dsp:txXfrm>
        <a:off x="0" y="2616689"/>
        <a:ext cx="4119176" cy="463782"/>
      </dsp:txXfrm>
    </dsp:sp>
    <dsp:sp modelId="{DBBD2A9E-C7D6-4500-8D5A-60D01EF6C37E}">
      <dsp:nvSpPr>
        <dsp:cNvPr id="0" name=""/>
        <dsp:cNvSpPr/>
      </dsp:nvSpPr>
      <dsp:spPr>
        <a:xfrm>
          <a:off x="0" y="3063294"/>
          <a:ext cx="4119176" cy="3950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Want.arff</a:t>
          </a:r>
          <a:endParaRPr lang="tr-TR" sz="2300" kern="1200" dirty="0"/>
        </a:p>
      </dsp:txBody>
      <dsp:txXfrm>
        <a:off x="0" y="3063294"/>
        <a:ext cx="4119176" cy="395073"/>
      </dsp:txXfrm>
    </dsp:sp>
    <dsp:sp modelId="{C471354B-9D8A-4593-803E-4965D9F2ACFE}">
      <dsp:nvSpPr>
        <dsp:cNvPr id="0" name=""/>
        <dsp:cNvSpPr/>
      </dsp:nvSpPr>
      <dsp:spPr>
        <a:xfrm rot="10800000">
          <a:off x="0" y="1308652"/>
          <a:ext cx="4119176" cy="13209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J48</a:t>
          </a:r>
          <a:endParaRPr lang="tr-TR" sz="3200" kern="1200" dirty="0"/>
        </a:p>
      </dsp:txBody>
      <dsp:txXfrm rot="-10800000">
        <a:off x="0" y="1308652"/>
        <a:ext cx="4119176" cy="463643"/>
      </dsp:txXfrm>
    </dsp:sp>
    <dsp:sp modelId="{7C16379E-00A9-48B7-9002-DC89CA324A79}">
      <dsp:nvSpPr>
        <dsp:cNvPr id="0" name=""/>
        <dsp:cNvSpPr/>
      </dsp:nvSpPr>
      <dsp:spPr>
        <a:xfrm>
          <a:off x="0" y="1772295"/>
          <a:ext cx="4119176" cy="394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Supplied Test Set</a:t>
          </a:r>
          <a:endParaRPr lang="tr-TR" sz="2300" kern="1200" dirty="0"/>
        </a:p>
      </dsp:txBody>
      <dsp:txXfrm>
        <a:off x="0" y="1772295"/>
        <a:ext cx="4119176" cy="394955"/>
      </dsp:txXfrm>
    </dsp:sp>
    <dsp:sp modelId="{CB961722-6198-4FB0-B7FC-E8B95E6EE2A3}">
      <dsp:nvSpPr>
        <dsp:cNvPr id="0" name=""/>
        <dsp:cNvSpPr/>
      </dsp:nvSpPr>
      <dsp:spPr>
        <a:xfrm rot="10800000">
          <a:off x="0" y="0"/>
          <a:ext cx="4119176" cy="13209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Classify</a:t>
          </a:r>
          <a:endParaRPr lang="tr-TR" sz="3200" kern="1200" dirty="0"/>
        </a:p>
      </dsp:txBody>
      <dsp:txXfrm rot="-10800000">
        <a:off x="0" y="0"/>
        <a:ext cx="4119176" cy="463643"/>
      </dsp:txXfrm>
    </dsp:sp>
    <dsp:sp modelId="{800D180A-DCB7-4476-86FC-0739FF678951}">
      <dsp:nvSpPr>
        <dsp:cNvPr id="0" name=""/>
        <dsp:cNvSpPr/>
      </dsp:nvSpPr>
      <dsp:spPr>
        <a:xfrm>
          <a:off x="0" y="464257"/>
          <a:ext cx="4119176" cy="394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Choose</a:t>
          </a:r>
          <a:endParaRPr lang="tr-TR" sz="2300" kern="1200" dirty="0"/>
        </a:p>
      </dsp:txBody>
      <dsp:txXfrm>
        <a:off x="0" y="464257"/>
        <a:ext cx="4119176" cy="394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A2830-7FCF-4AD5-890C-A48655457658}">
      <dsp:nvSpPr>
        <dsp:cNvPr id="0" name=""/>
        <dsp:cNvSpPr/>
      </dsp:nvSpPr>
      <dsp:spPr>
        <a:xfrm>
          <a:off x="-4697698" y="-720121"/>
          <a:ext cx="5595603" cy="5595603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5B17-024C-4C5F-A2E0-E72D24601E5E}">
      <dsp:nvSpPr>
        <dsp:cNvPr id="0" name=""/>
        <dsp:cNvSpPr/>
      </dsp:nvSpPr>
      <dsp:spPr>
        <a:xfrm>
          <a:off x="577478" y="415536"/>
          <a:ext cx="5425470" cy="831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66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minNumObj</a:t>
          </a:r>
          <a:endParaRPr lang="tr-TR" sz="4300" kern="1200" dirty="0"/>
        </a:p>
      </dsp:txBody>
      <dsp:txXfrm>
        <a:off x="577478" y="415536"/>
        <a:ext cx="5425470" cy="831072"/>
      </dsp:txXfrm>
    </dsp:sp>
    <dsp:sp modelId="{635F388C-A119-489C-9E20-89C1FC4754A7}">
      <dsp:nvSpPr>
        <dsp:cNvPr id="0" name=""/>
        <dsp:cNvSpPr/>
      </dsp:nvSpPr>
      <dsp:spPr>
        <a:xfrm>
          <a:off x="58058" y="311652"/>
          <a:ext cx="1038840" cy="1038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6B523-D0C4-44DF-885B-A140CAFC0AA5}">
      <dsp:nvSpPr>
        <dsp:cNvPr id="0" name=""/>
        <dsp:cNvSpPr/>
      </dsp:nvSpPr>
      <dsp:spPr>
        <a:xfrm>
          <a:off x="879573" y="1662143"/>
          <a:ext cx="5123375" cy="831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66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=</a:t>
          </a:r>
          <a:endParaRPr lang="tr-TR" sz="4300" kern="1200" dirty="0"/>
        </a:p>
      </dsp:txBody>
      <dsp:txXfrm>
        <a:off x="879573" y="1662143"/>
        <a:ext cx="5123375" cy="831072"/>
      </dsp:txXfrm>
    </dsp:sp>
    <dsp:sp modelId="{EF4DAFEF-373C-49D4-A848-013B0AA08DF2}">
      <dsp:nvSpPr>
        <dsp:cNvPr id="0" name=""/>
        <dsp:cNvSpPr/>
      </dsp:nvSpPr>
      <dsp:spPr>
        <a:xfrm>
          <a:off x="360153" y="1558259"/>
          <a:ext cx="1038840" cy="1038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9A21-31EB-447B-B5F5-8D9DDC29D1BF}">
      <dsp:nvSpPr>
        <dsp:cNvPr id="0" name=""/>
        <dsp:cNvSpPr/>
      </dsp:nvSpPr>
      <dsp:spPr>
        <a:xfrm>
          <a:off x="577478" y="2908752"/>
          <a:ext cx="5425470" cy="831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66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10</a:t>
          </a:r>
          <a:endParaRPr lang="tr-TR" sz="4300" kern="1200" dirty="0"/>
        </a:p>
      </dsp:txBody>
      <dsp:txXfrm>
        <a:off x="577478" y="2908752"/>
        <a:ext cx="5425470" cy="831072"/>
      </dsp:txXfrm>
    </dsp:sp>
    <dsp:sp modelId="{F6625475-4574-4337-A131-B4F0DDCF4CB4}">
      <dsp:nvSpPr>
        <dsp:cNvPr id="0" name=""/>
        <dsp:cNvSpPr/>
      </dsp:nvSpPr>
      <dsp:spPr>
        <a:xfrm>
          <a:off x="58058" y="2804868"/>
          <a:ext cx="1038840" cy="1038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7ADBC-8A33-4017-9DC4-CCBD5F8B1BE0}">
      <dsp:nvSpPr>
        <dsp:cNvPr id="0" name=""/>
        <dsp:cNvSpPr/>
      </dsp:nvSpPr>
      <dsp:spPr>
        <a:xfrm>
          <a:off x="2286375" y="1877179"/>
          <a:ext cx="2294330" cy="22943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true</a:t>
          </a:r>
          <a:endParaRPr lang="tr-TR" sz="2900" kern="1200" dirty="0"/>
        </a:p>
      </dsp:txBody>
      <dsp:txXfrm>
        <a:off x="2747637" y="2414615"/>
        <a:ext cx="1371806" cy="1179333"/>
      </dsp:txXfrm>
    </dsp:sp>
    <dsp:sp modelId="{0AC74D31-1462-4257-ABCC-3E6BBBABDEEA}">
      <dsp:nvSpPr>
        <dsp:cNvPr id="0" name=""/>
        <dsp:cNvSpPr/>
      </dsp:nvSpPr>
      <dsp:spPr>
        <a:xfrm>
          <a:off x="951492" y="1334883"/>
          <a:ext cx="1668604" cy="16686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want</a:t>
          </a:r>
          <a:endParaRPr lang="tr-TR" sz="2900" kern="1200" dirty="0"/>
        </a:p>
      </dsp:txBody>
      <dsp:txXfrm>
        <a:off x="1371568" y="1757498"/>
        <a:ext cx="828452" cy="823374"/>
      </dsp:txXfrm>
    </dsp:sp>
    <dsp:sp modelId="{E5302447-31AE-4B4F-95C2-4FEDE82598AD}">
      <dsp:nvSpPr>
        <dsp:cNvPr id="0" name=""/>
        <dsp:cNvSpPr/>
      </dsp:nvSpPr>
      <dsp:spPr>
        <a:xfrm rot="20700000">
          <a:off x="1886080" y="183716"/>
          <a:ext cx="1634891" cy="16348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have</a:t>
          </a:r>
          <a:endParaRPr lang="tr-TR" sz="2900" kern="1200" dirty="0"/>
        </a:p>
      </dsp:txBody>
      <dsp:txXfrm rot="-20700000">
        <a:off x="2244660" y="542296"/>
        <a:ext cx="917732" cy="917732"/>
      </dsp:txXfrm>
    </dsp:sp>
    <dsp:sp modelId="{102AEB8F-3C2F-41FC-849B-0786E4EB7FD1}">
      <dsp:nvSpPr>
        <dsp:cNvPr id="0" name=""/>
        <dsp:cNvSpPr/>
      </dsp:nvSpPr>
      <dsp:spPr>
        <a:xfrm>
          <a:off x="2109707" y="1531111"/>
          <a:ext cx="2936743" cy="2936743"/>
        </a:xfrm>
        <a:prstGeom prst="circularArrow">
          <a:avLst>
            <a:gd name="adj1" fmla="val 4688"/>
            <a:gd name="adj2" fmla="val 299029"/>
            <a:gd name="adj3" fmla="val 2515705"/>
            <a:gd name="adj4" fmla="val 1586227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54268-26C7-45A8-A9D3-C8933A6F05D5}">
      <dsp:nvSpPr>
        <dsp:cNvPr id="0" name=""/>
        <dsp:cNvSpPr/>
      </dsp:nvSpPr>
      <dsp:spPr>
        <a:xfrm>
          <a:off x="655985" y="965782"/>
          <a:ext cx="2133727" cy="2133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ADFD8-66E9-4B31-8864-EAD850B4E58A}">
      <dsp:nvSpPr>
        <dsp:cNvPr id="0" name=""/>
        <dsp:cNvSpPr/>
      </dsp:nvSpPr>
      <dsp:spPr>
        <a:xfrm>
          <a:off x="1507913" y="-174288"/>
          <a:ext cx="2300587" cy="23005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D2AC0-AEAA-479C-AEEA-0E359C034205}">
      <dsp:nvSpPr>
        <dsp:cNvPr id="0" name=""/>
        <dsp:cNvSpPr/>
      </dsp:nvSpPr>
      <dsp:spPr>
        <a:xfrm>
          <a:off x="881324" y="798753"/>
          <a:ext cx="4519923" cy="129743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D6D95-1408-4666-BAF5-EF09F3D933B5}">
      <dsp:nvSpPr>
        <dsp:cNvPr id="0" name=""/>
        <dsp:cNvSpPr/>
      </dsp:nvSpPr>
      <dsp:spPr>
        <a:xfrm>
          <a:off x="3119687" y="1125586"/>
          <a:ext cx="12053" cy="7487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67557-22A9-49D9-8955-1A5A45E4139F}">
      <dsp:nvSpPr>
        <dsp:cNvPr id="0" name=""/>
        <dsp:cNvSpPr/>
      </dsp:nvSpPr>
      <dsp:spPr>
        <a:xfrm>
          <a:off x="1000258" y="810220"/>
          <a:ext cx="1958633" cy="2062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% 81</a:t>
          </a:r>
          <a:endParaRPr lang="tr-TR" sz="6000" kern="1200" dirty="0"/>
        </a:p>
      </dsp:txBody>
      <dsp:txXfrm>
        <a:off x="1000258" y="810220"/>
        <a:ext cx="1958633" cy="2062378"/>
      </dsp:txXfrm>
    </dsp:sp>
    <dsp:sp modelId="{3FA5FEE3-3B89-403F-A9BE-0C4AC3DC455B}">
      <dsp:nvSpPr>
        <dsp:cNvPr id="0" name=""/>
        <dsp:cNvSpPr/>
      </dsp:nvSpPr>
      <dsp:spPr>
        <a:xfrm>
          <a:off x="3260220" y="810220"/>
          <a:ext cx="1958633" cy="2062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% 19</a:t>
          </a:r>
          <a:endParaRPr lang="tr-TR" sz="6000" kern="1200" dirty="0"/>
        </a:p>
      </dsp:txBody>
      <dsp:txXfrm>
        <a:off x="3260220" y="810220"/>
        <a:ext cx="1958633" cy="2062378"/>
      </dsp:txXfrm>
    </dsp:sp>
    <dsp:sp modelId="{8BBC808A-DD6F-48A2-B894-AB07AD009EC7}">
      <dsp:nvSpPr>
        <dsp:cNvPr id="0" name=""/>
        <dsp:cNvSpPr/>
      </dsp:nvSpPr>
      <dsp:spPr>
        <a:xfrm rot="16200000">
          <a:off x="-852880" y="949154"/>
          <a:ext cx="2651629" cy="75332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Doğru Sınıflandırma</a:t>
          </a:r>
          <a:endParaRPr lang="tr-TR" sz="1700" kern="1200" dirty="0"/>
        </a:p>
      </dsp:txBody>
      <dsp:txXfrm>
        <a:off x="-739028" y="1251977"/>
        <a:ext cx="2423924" cy="375380"/>
      </dsp:txXfrm>
    </dsp:sp>
    <dsp:sp modelId="{86B79A4C-67BE-49D2-94AD-30F5CB90EC02}">
      <dsp:nvSpPr>
        <dsp:cNvPr id="0" name=""/>
        <dsp:cNvSpPr/>
      </dsp:nvSpPr>
      <dsp:spPr>
        <a:xfrm rot="5400000">
          <a:off x="4420363" y="1512702"/>
          <a:ext cx="2651629" cy="75332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Hatalı Sınıflandırma</a:t>
          </a:r>
          <a:endParaRPr lang="tr-TR" sz="1700" kern="1200" dirty="0"/>
        </a:p>
      </dsp:txBody>
      <dsp:txXfrm>
        <a:off x="4534216" y="1587820"/>
        <a:ext cx="2423924" cy="375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AC143-E2C1-4C2C-99C8-35C6D618C6A2}">
      <dsp:nvSpPr>
        <dsp:cNvPr id="0" name=""/>
        <dsp:cNvSpPr/>
      </dsp:nvSpPr>
      <dsp:spPr>
        <a:xfrm>
          <a:off x="990051" y="0"/>
          <a:ext cx="1413990" cy="78555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>
              <a:solidFill>
                <a:schemeClr val="bg1">
                  <a:lumMod val="95000"/>
                </a:schemeClr>
              </a:solidFill>
            </a:rPr>
            <a:t>false</a:t>
          </a:r>
          <a:endParaRPr lang="tr-TR" sz="3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013059" y="23008"/>
        <a:ext cx="1367974" cy="739534"/>
      </dsp:txXfrm>
    </dsp:sp>
    <dsp:sp modelId="{2D5B792E-832A-4E34-9041-3D44DADD1244}">
      <dsp:nvSpPr>
        <dsp:cNvPr id="0" name=""/>
        <dsp:cNvSpPr/>
      </dsp:nvSpPr>
      <dsp:spPr>
        <a:xfrm>
          <a:off x="3032482" y="0"/>
          <a:ext cx="1413990" cy="78555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>
              <a:solidFill>
                <a:schemeClr val="bg1">
                  <a:lumMod val="95000"/>
                </a:schemeClr>
              </a:solidFill>
            </a:rPr>
            <a:t>true</a:t>
          </a:r>
          <a:endParaRPr lang="tr-TR" sz="3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055490" y="23008"/>
        <a:ext cx="1367974" cy="739534"/>
      </dsp:txXfrm>
    </dsp:sp>
    <dsp:sp modelId="{948DBCEB-3087-481E-9B27-FF91CCE5BCB2}">
      <dsp:nvSpPr>
        <dsp:cNvPr id="0" name=""/>
        <dsp:cNvSpPr/>
      </dsp:nvSpPr>
      <dsp:spPr>
        <a:xfrm>
          <a:off x="2423680" y="3338589"/>
          <a:ext cx="589162" cy="589162"/>
        </a:xfrm>
        <a:prstGeom prst="triangle">
          <a:avLst/>
        </a:prstGeom>
        <a:solidFill>
          <a:schemeClr val="tx1">
            <a:lumMod val="95000"/>
            <a:lumOff val="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39BD8-EA99-45EE-A12B-2E23C157A327}">
      <dsp:nvSpPr>
        <dsp:cNvPr id="0" name=""/>
        <dsp:cNvSpPr/>
      </dsp:nvSpPr>
      <dsp:spPr>
        <a:xfrm rot="240000">
          <a:off x="950233" y="3086126"/>
          <a:ext cx="3536056" cy="247265"/>
        </a:xfrm>
        <a:prstGeom prst="rect">
          <a:avLst/>
        </a:prstGeom>
        <a:solidFill>
          <a:schemeClr val="tx2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3283E-0368-481B-961A-26A7F12FC3C0}">
      <dsp:nvSpPr>
        <dsp:cNvPr id="0" name=""/>
        <dsp:cNvSpPr/>
      </dsp:nvSpPr>
      <dsp:spPr>
        <a:xfrm rot="240000">
          <a:off x="3073328" y="2467902"/>
          <a:ext cx="1410853" cy="65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men</a:t>
          </a:r>
          <a:endParaRPr lang="tr-TR" sz="2500" kern="1200" dirty="0"/>
        </a:p>
      </dsp:txBody>
      <dsp:txXfrm>
        <a:off x="3105415" y="2499989"/>
        <a:ext cx="1346679" cy="593139"/>
      </dsp:txXfrm>
    </dsp:sp>
    <dsp:sp modelId="{A5EDE47C-85A8-4498-B071-394496CDEDEB}">
      <dsp:nvSpPr>
        <dsp:cNvPr id="0" name=""/>
        <dsp:cNvSpPr/>
      </dsp:nvSpPr>
      <dsp:spPr>
        <a:xfrm rot="240000">
          <a:off x="3124389" y="1760907"/>
          <a:ext cx="1410853" cy="65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fresh</a:t>
          </a:r>
          <a:endParaRPr lang="tr-TR" sz="2500" kern="1200" dirty="0"/>
        </a:p>
      </dsp:txBody>
      <dsp:txXfrm>
        <a:off x="3156476" y="1792994"/>
        <a:ext cx="1346679" cy="593139"/>
      </dsp:txXfrm>
    </dsp:sp>
    <dsp:sp modelId="{01D30880-3EBF-457E-BA02-5F81CBFFFE90}">
      <dsp:nvSpPr>
        <dsp:cNvPr id="0" name=""/>
        <dsp:cNvSpPr/>
      </dsp:nvSpPr>
      <dsp:spPr>
        <a:xfrm rot="240000">
          <a:off x="3175450" y="1069622"/>
          <a:ext cx="1410853" cy="65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musky</a:t>
          </a:r>
          <a:endParaRPr lang="tr-TR" sz="2500" kern="1200" dirty="0"/>
        </a:p>
      </dsp:txBody>
      <dsp:txXfrm>
        <a:off x="3207537" y="1101709"/>
        <a:ext cx="1346679" cy="593139"/>
      </dsp:txXfrm>
    </dsp:sp>
    <dsp:sp modelId="{58540406-F843-4D30-A4CF-9256DDEF00FF}">
      <dsp:nvSpPr>
        <dsp:cNvPr id="0" name=""/>
        <dsp:cNvSpPr/>
      </dsp:nvSpPr>
      <dsp:spPr>
        <a:xfrm rot="240000">
          <a:off x="1050536" y="2326503"/>
          <a:ext cx="1410853" cy="65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powdery</a:t>
          </a:r>
          <a:endParaRPr lang="tr-TR" sz="2500" kern="1200" dirty="0"/>
        </a:p>
      </dsp:txBody>
      <dsp:txXfrm>
        <a:off x="1082623" y="2358590"/>
        <a:ext cx="1346679" cy="593139"/>
      </dsp:txXfrm>
    </dsp:sp>
    <dsp:sp modelId="{06AC98FB-093D-4417-9CAA-DB9598C3AC39}">
      <dsp:nvSpPr>
        <dsp:cNvPr id="0" name=""/>
        <dsp:cNvSpPr/>
      </dsp:nvSpPr>
      <dsp:spPr>
        <a:xfrm rot="240000">
          <a:off x="1101596" y="1619508"/>
          <a:ext cx="1410853" cy="65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sweet</a:t>
          </a:r>
          <a:endParaRPr lang="tr-TR" sz="2500" kern="1200" dirty="0"/>
        </a:p>
      </dsp:txBody>
      <dsp:txXfrm>
        <a:off x="1133683" y="1651595"/>
        <a:ext cx="1346679" cy="593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678EF-4082-4404-9413-64F40261FEBC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088B8-8EF2-4DE9-B96B-F552DB387D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2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Merhabalar,</a:t>
            </a:r>
          </a:p>
          <a:p>
            <a:endParaRPr lang="tr-TR" dirty="0" smtClean="0"/>
          </a:p>
          <a:p>
            <a:r>
              <a:rPr lang="tr-TR" dirty="0" smtClean="0"/>
              <a:t>Ben </a:t>
            </a:r>
            <a:r>
              <a:rPr lang="tr-TR" dirty="0" err="1" smtClean="0"/>
              <a:t>yusuf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dirty="0" smtClean="0"/>
              <a:t>Sizlere</a:t>
            </a:r>
            <a:r>
              <a:rPr lang="tr-TR" baseline="0" dirty="0" smtClean="0"/>
              <a:t> yapay zeka desteği ile parfüm öneri sistemim hakkında bilgi vereceğim.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13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Weka, karar ağacımız ile ilgili algoritmanın adımları oluşturmuş durumda.</a:t>
            </a:r>
          </a:p>
          <a:p>
            <a:pPr>
              <a:lnSpc>
                <a:spcPct val="100000"/>
              </a:lnSpc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En soldaki değer kontrol edilecek özniteliktir.“=” işaretinin sağında ise aldığı değere göre verilen karar yazmaktadır. Parantez içerisindeki sayılardan soldaki algoritmaya göre doğru yerleştirilen veri adeti, sağdaki ise hatalı yerleştirilenlerdir.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938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“Correctly Classified Instances” karşısında doğru yerleştirilen veri adeti ve yüzdesi, “Incorrectly Classified Instances” karşısında ise hatalı yerleştirilen veri adeti ve yüzdesi yazmaktadır.</a:t>
            </a:r>
          </a:p>
          <a:p>
            <a:pPr>
              <a:lnSpc>
                <a:spcPct val="100000"/>
              </a:lnSpc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Sağdaki alanda sınıflandırma sonuçları adet olarak yazmaktadır.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6920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Kullanıcının parfüm tercihine ait görsel karar ağacı.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96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WEKA üzerinde kurulan model, sadece sistemdeki sahip oldukları ve satın almak istedikleri ürünler bilinen kullanıcının; parfüm alma isteğine göre ortalama %74,29 oranında doğru tahminler yapmaktadır.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620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Sunumun</a:t>
            </a:r>
            <a:r>
              <a:rPr lang="tr-TR" baseline="0" dirty="0" smtClean="0"/>
              <a:t> başında da belirttiğim gibi kullanıcılara özel öneri algoritmaları oluşturulması ile daha yüksek verimlilik elde edilebilir.</a:t>
            </a:r>
          </a:p>
          <a:p>
            <a:r>
              <a:rPr lang="tr-TR" baseline="0" dirty="0" smtClean="0"/>
              <a:t>Kullanılan öğrenme </a:t>
            </a:r>
            <a:r>
              <a:rPr lang="tr-TR" baseline="0" dirty="0" err="1" smtClean="0"/>
              <a:t>kümesindenki</a:t>
            </a:r>
            <a:r>
              <a:rPr lang="tr-TR" baseline="0" dirty="0" smtClean="0"/>
              <a:t> veri sayısı ve parfüm tercihini belirten özniteliklerin artırılması ile daha yüksek oranlar elde edilebilir.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663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Sunum</a:t>
            </a:r>
            <a:r>
              <a:rPr lang="tr-TR" baseline="0" dirty="0" smtClean="0"/>
              <a:t> hakkında sorusu olanlardan sorularını bekliyorum.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454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Dinlediğiniz</a:t>
            </a:r>
            <a:r>
              <a:rPr lang="tr-TR" baseline="0" dirty="0" smtClean="0"/>
              <a:t> için teşekkür ederim. </a:t>
            </a:r>
            <a:r>
              <a:rPr lang="tr-TR" baseline="0" dirty="0" err="1" smtClean="0"/>
              <a:t>Hoşçakalın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51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Sunumum</a:t>
            </a:r>
            <a:r>
              <a:rPr lang="tr-TR" baseline="0" dirty="0" smtClean="0"/>
              <a:t>da bahsedeceğim başlıklardan kısaca bahsetmek gerekir ise;</a:t>
            </a:r>
          </a:p>
          <a:p>
            <a:r>
              <a:rPr lang="tr-TR" baseline="0" dirty="0" smtClean="0"/>
              <a:t>Giriş kısmında neden parfüm, insan zevklerini formülleştirebilir miyiz ve sistemin amacı hakkında genel bilgi verdikten sonra</a:t>
            </a:r>
          </a:p>
          <a:p>
            <a:r>
              <a:rPr lang="tr-TR" baseline="0" dirty="0" smtClean="0"/>
              <a:t>uygulama kısmında sistemin çalışma mantığını </a:t>
            </a:r>
            <a:r>
              <a:rPr lang="tr-TR" baseline="0" dirty="0" err="1" smtClean="0"/>
              <a:t>anlatıcam</a:t>
            </a:r>
            <a:r>
              <a:rPr lang="tr-TR" baseline="0" dirty="0" smtClean="0"/>
              <a:t>.</a:t>
            </a:r>
          </a:p>
          <a:p>
            <a:r>
              <a:rPr lang="tr-TR" baseline="0" dirty="0" smtClean="0"/>
              <a:t>Son olarak ise sonuç ve önerilerden bahsedip sunumumu sonlandırıcam.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7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Neden parfüm öneri sistemi?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-Parfüm satın alınırken genellikle diğer tanıdığımız kişilerin tavsiyeleri yada önceki kullanılan bir parfüm markası baz alınıp diğer modelleri arasında seçim yapılıyor</a:t>
            </a:r>
            <a:r>
              <a:rPr lang="tr-TR" baseline="0" dirty="0" smtClean="0"/>
              <a:t> ve </a:t>
            </a:r>
            <a:r>
              <a:rPr lang="tr-TR" dirty="0" smtClean="0"/>
              <a:t>bu iki tercih yöntemi de size en uygun parfümü bulmanızı sağlamaz.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-Dijital</a:t>
            </a:r>
            <a:r>
              <a:rPr lang="tr-TR" baseline="0" dirty="0" smtClean="0"/>
              <a:t> dünyada koku aktarımı hala uygulanabilir ve yaygın bir yapıda değil. Buda bizde güven problemi oluşturuyor ve onay ihtiyacına yol açıyor.</a:t>
            </a:r>
            <a:endParaRPr lang="tr-TR" dirty="0" smtClean="0"/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rgbClr val="808080"/>
                </a:solidFill>
                <a:latin typeface="Trebuchet MS"/>
              </a:rPr>
              <a:t>-</a:t>
            </a:r>
            <a:r>
              <a:rPr lang="en-US" dirty="0" smtClean="0">
                <a:solidFill>
                  <a:srgbClr val="808080"/>
                </a:solidFill>
                <a:latin typeface="Trebuchet MS"/>
              </a:rPr>
              <a:t>Her parfümün notaları ve sahip olduğu notalarına göre dahil olduğu gruplar vardır. </a:t>
            </a:r>
            <a:r>
              <a:rPr lang="tr-TR" dirty="0" smtClean="0"/>
              <a:t>odunsu ve biber, baharat, </a:t>
            </a:r>
            <a:r>
              <a:rPr lang="tr-TR" dirty="0" err="1" smtClean="0"/>
              <a:t>fresh</a:t>
            </a:r>
            <a:r>
              <a:rPr lang="tr-TR" dirty="0" smtClean="0"/>
              <a:t>,</a:t>
            </a:r>
            <a:r>
              <a:rPr lang="tr-TR" baseline="0" dirty="0" smtClean="0"/>
              <a:t> bu sebeple parfüm verileri, işlenebilir veri kümesi sunuyor.</a:t>
            </a:r>
            <a:endParaRPr lang="tr-TR" dirty="0" smtClean="0">
              <a:solidFill>
                <a:srgbClr val="808080"/>
              </a:solidFill>
              <a:latin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-E</a:t>
            </a:r>
            <a:r>
              <a:rPr lang="tr-TR" baseline="0" dirty="0" smtClean="0"/>
              <a:t> ticaret sitelerinde en çok satılan, bu ürünü alan </a:t>
            </a:r>
            <a:r>
              <a:rPr lang="tr-TR" baseline="0" dirty="0" err="1" smtClean="0"/>
              <a:t>bunada</a:t>
            </a:r>
            <a:r>
              <a:rPr lang="tr-TR" baseline="0" dirty="0" smtClean="0"/>
              <a:t> baktı gibi </a:t>
            </a:r>
            <a:r>
              <a:rPr lang="tr-TR" dirty="0" smtClean="0"/>
              <a:t> algoritmalar kullanılıyor.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02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srgbClr val="808080"/>
                </a:solidFill>
                <a:latin typeface="Trebuchet MS"/>
              </a:rPr>
              <a:t>Asıl amaç her kullanıcı</a:t>
            </a:r>
            <a:r>
              <a:rPr lang="tr-TR" baseline="0" dirty="0" smtClean="0">
                <a:solidFill>
                  <a:srgbClr val="808080"/>
                </a:solidFill>
                <a:latin typeface="Trebuchet MS"/>
              </a:rPr>
              <a:t> için ayrı bir öneri algoritması kullanılmasıdır.</a:t>
            </a:r>
            <a:endParaRPr lang="tr-TR" dirty="0" smtClean="0">
              <a:solidFill>
                <a:srgbClr val="808080"/>
              </a:solidFill>
              <a:latin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solidFill>
                <a:srgbClr val="808080"/>
              </a:solidFill>
              <a:latin typeface="Trebuchet M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05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dirty="0" smtClean="0"/>
              <a:t>Bu ekranda gözüktüğü</a:t>
            </a:r>
            <a:r>
              <a:rPr lang="tr-TR" baseline="0" dirty="0" smtClean="0"/>
              <a:t> gibi fragrantica.com üzerinde kullanıcıların sahip olduğu ve satın almak istediği parfümlerin bilgileri bulunuyor.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sahip olduğu parfümlerin listesi olan kısımdır</a:t>
            </a:r>
          </a:p>
          <a:p>
            <a:pPr>
              <a:lnSpc>
                <a:spcPct val="100000"/>
              </a:lnSpc>
            </a:pPr>
            <a:r>
              <a:rPr lang="tr-TR" baseline="0" dirty="0" smtClean="0"/>
              <a:t>i want ise kullanıcının satın almak istediği kısımdır. </a:t>
            </a:r>
          </a:p>
          <a:p>
            <a:pPr>
              <a:lnSpc>
                <a:spcPct val="100000"/>
              </a:lnSpc>
            </a:pPr>
            <a:r>
              <a:rPr lang="tr-TR" baseline="0" dirty="0" smtClean="0"/>
              <a:t>Profilinde farklı kısımlarda bulunuyor fakat bizim bu iki bölüm yeterlidir.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54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Parfümlerin detay sayfalarında ise içerisinde bulunan kokular</a:t>
            </a:r>
            <a:r>
              <a:rPr lang="tr-TR" baseline="0" dirty="0" smtClean="0"/>
              <a:t> var. Bunları öğrenim veri kümesine sağ tarafta gözüktüğü gibi aktarımı yapılıyor.</a:t>
            </a:r>
          </a:p>
          <a:p>
            <a:r>
              <a:rPr lang="tr-TR" baseline="0" dirty="0" smtClean="0"/>
              <a:t>Yaklaşık 70 kadar daha sütun var ama ekranda gözüken özeti gibi.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371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have.arff dosyası ile oluşturacağımız makine öğrenmesinin want.arff dosyası üzerinden kontrolünü sağlamış olacağız.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499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Sonrasında “Classify” bölümünden “Choose” a tıklayıp J48 Sınıflandırma algoritmasını seçip, ardından “Supplied Test set”i seçip “Set”e tıkladıkdan sonra ise “want.arff” dosyasını seçiyoruz.</a:t>
            </a: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53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sz="1200" dirty="0" smtClean="0">
                <a:solidFill>
                  <a:schemeClr val="bg2">
                    <a:lumMod val="25000"/>
                  </a:schemeClr>
                </a:solidFill>
              </a:rPr>
              <a:t>J48 ayarlar penceresinden ise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minNumObj kısmını 10 seçip, en az 10 nesnenin sınıflandırmada kullanılmasını seçip daha okunabilir bir karar ağacı oluşturmasını sağlayabiliriz.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“Start” butonuna bastıktan sonra karşılaştırma işlemimiz tamamlanmıştır.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88B8-8EF2-4DE9-B96B-F552DB387DDF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683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31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92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01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47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36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92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69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85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47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69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71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03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8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78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9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8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2B2624-04F5-4ED5-8C37-0DFE13934905}" type="datetimeFigureOut">
              <a:rPr lang="tr-TR" smtClean="0"/>
              <a:t>04.02.2016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517FAF4-268D-43C8-A038-2954E70D8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8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  <p:sldLayoutId id="2147484588" r:id="rId13"/>
    <p:sldLayoutId id="2147484589" r:id="rId14"/>
    <p:sldLayoutId id="2147484590" r:id="rId15"/>
    <p:sldLayoutId id="2147484591" r:id="rId16"/>
    <p:sldLayoutId id="21474845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Yapay Zeka Desteği </a:t>
            </a:r>
            <a:r>
              <a:rPr lang="tr-TR" b="1" dirty="0" smtClean="0"/>
              <a:t>ile </a:t>
            </a:r>
            <a:br>
              <a:rPr lang="tr-TR" b="1" dirty="0" smtClean="0"/>
            </a:br>
            <a:r>
              <a:rPr lang="tr-TR" b="1" dirty="0" smtClean="0"/>
              <a:t>Parfüm </a:t>
            </a:r>
            <a:r>
              <a:rPr lang="tr-TR" b="1" dirty="0"/>
              <a:t>Öneri </a:t>
            </a:r>
            <a:r>
              <a:rPr lang="tr-TR" b="1" dirty="0" smtClean="0"/>
              <a:t>Sistemi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159781"/>
          </a:xfrm>
        </p:spPr>
        <p:txBody>
          <a:bodyPr>
            <a:normAutofit/>
          </a:bodyPr>
          <a:lstStyle/>
          <a:p>
            <a:r>
              <a:rPr lang="tr-TR" cap="none" dirty="0" smtClean="0">
                <a:solidFill>
                  <a:schemeClr val="bg2"/>
                </a:solidFill>
                <a:latin typeface="+mj-lt"/>
              </a:rPr>
              <a:t>Yusuf KOCAMAN</a:t>
            </a:r>
            <a:br>
              <a:rPr lang="tr-TR" cap="none" dirty="0" smtClean="0">
                <a:solidFill>
                  <a:schemeClr val="bg2"/>
                </a:solidFill>
                <a:latin typeface="+mj-lt"/>
              </a:rPr>
            </a:br>
            <a:r>
              <a:rPr lang="tr-TR" cap="none" dirty="0" smtClean="0">
                <a:solidFill>
                  <a:schemeClr val="bg2"/>
                </a:solidFill>
                <a:latin typeface="+mj-lt"/>
              </a:rPr>
              <a:t>Danışman: Yrd</a:t>
            </a:r>
            <a:r>
              <a:rPr lang="tr-TR" cap="none" dirty="0">
                <a:solidFill>
                  <a:schemeClr val="bg2"/>
                </a:solidFill>
                <a:latin typeface="+mj-lt"/>
              </a:rPr>
              <a:t>. Doç. </a:t>
            </a:r>
            <a:r>
              <a:rPr lang="tr-TR" cap="none" dirty="0" smtClean="0">
                <a:solidFill>
                  <a:schemeClr val="bg2"/>
                </a:solidFill>
                <a:latin typeface="+mj-lt"/>
              </a:rPr>
              <a:t>Dr. Aslı Uyar</a:t>
            </a:r>
            <a:br>
              <a:rPr lang="tr-TR" cap="none" dirty="0" smtClean="0">
                <a:solidFill>
                  <a:schemeClr val="bg2"/>
                </a:solidFill>
                <a:latin typeface="+mj-lt"/>
              </a:rPr>
            </a:br>
            <a:r>
              <a:rPr lang="tr-TR" dirty="0">
                <a:solidFill>
                  <a:schemeClr val="bg2"/>
                </a:solidFill>
                <a:latin typeface="+mj-lt"/>
              </a:rPr>
              <a:t>Okan Üniversitesi, Bilgisayar Mühendisliği Bölümü, </a:t>
            </a:r>
            <a:r>
              <a:rPr lang="tr-TR" dirty="0" smtClean="0">
                <a:solidFill>
                  <a:schemeClr val="bg2"/>
                </a:solidFill>
                <a:latin typeface="+mj-lt"/>
              </a:rPr>
              <a:t>İstanbul</a:t>
            </a:r>
            <a:endParaRPr lang="tr-TR" cap="none" dirty="0" smtClean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Analiz </a:t>
            </a:r>
            <a:r>
              <a:rPr lang="tr-TR" dirty="0" smtClean="0"/>
              <a:t>Sonuçları 1</a:t>
            </a: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6496351" y="2428447"/>
            <a:ext cx="5045792" cy="4152926"/>
          </a:xfrm>
          <a:prstGeom prst="rect">
            <a:avLst/>
          </a:prstGeom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84077382"/>
              </p:ext>
            </p:extLst>
          </p:nvPr>
        </p:nvGraphicFramePr>
        <p:xfrm>
          <a:off x="257806" y="2346386"/>
          <a:ext cx="4989902" cy="417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854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Analiz </a:t>
            </a:r>
            <a:r>
              <a:rPr lang="tr-TR" dirty="0" smtClean="0"/>
              <a:t>Sonuçları 2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58735" y="2618227"/>
            <a:ext cx="5094225" cy="2219780"/>
          </a:xfrm>
          <a:prstGeom prst="rect">
            <a:avLst/>
          </a:prstGeom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4"/>
          <a:stretch>
            <a:fillRect/>
          </a:stretch>
        </p:blipFill>
        <p:spPr>
          <a:xfrm>
            <a:off x="6658736" y="5056572"/>
            <a:ext cx="2728577" cy="1205301"/>
          </a:xfrm>
          <a:prstGeom prst="rect">
            <a:avLst/>
          </a:prstGeom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0695815" y="3241502"/>
            <a:ext cx="1231900" cy="711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403344791"/>
              </p:ext>
            </p:extLst>
          </p:nvPr>
        </p:nvGraphicFramePr>
        <p:xfrm>
          <a:off x="336247" y="2618228"/>
          <a:ext cx="6219113" cy="368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208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Analiz </a:t>
            </a:r>
            <a:r>
              <a:rPr lang="tr-TR" dirty="0" smtClean="0"/>
              <a:t>Sonuçları 3</a:t>
            </a:r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5751559" y="1786740"/>
            <a:ext cx="5669280" cy="4706640"/>
          </a:xfrm>
          <a:prstGeom prst="rect">
            <a:avLst/>
          </a:prstGeom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719508001"/>
              </p:ext>
            </p:extLst>
          </p:nvPr>
        </p:nvGraphicFramePr>
        <p:xfrm>
          <a:off x="0" y="2565628"/>
          <a:ext cx="5436524" cy="392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55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06003"/>
              </p:ext>
            </p:extLst>
          </p:nvPr>
        </p:nvGraphicFramePr>
        <p:xfrm>
          <a:off x="6196676" y="3030119"/>
          <a:ext cx="55245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Kullanıcı Profil</a:t>
                      </a:r>
                      <a:r>
                        <a:rPr lang="tr-TR" sz="2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URL’i</a:t>
                      </a:r>
                      <a:endParaRPr lang="tr-TR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Doğruluk</a:t>
                      </a:r>
                      <a:r>
                        <a:rPr lang="tr-TR" sz="2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(%)</a:t>
                      </a:r>
                      <a:endParaRPr lang="tr-TR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fragrantica.com/member/19936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81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fragrantica.com/member/166650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65 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fragrantica.com/member/869627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80 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fragrantica.com/member/564421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75 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fragrantica.com/member/804919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70 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fragrantica.com/member/483398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75 </a:t>
                      </a:r>
                      <a:endParaRPr lang="tr-TR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ORTALAMA</a:t>
                      </a:r>
                      <a:endParaRPr lang="tr-TR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74,29</a:t>
                      </a:r>
                      <a:endParaRPr lang="tr-TR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31" name="Grafik 30"/>
          <p:cNvGraphicFramePr/>
          <p:nvPr>
            <p:extLst>
              <p:ext uri="{D42A27DB-BD31-4B8C-83A1-F6EECF244321}">
                <p14:modId xmlns:p14="http://schemas.microsoft.com/office/powerpoint/2010/main" val="3100874308"/>
              </p:ext>
            </p:extLst>
          </p:nvPr>
        </p:nvGraphicFramePr>
        <p:xfrm>
          <a:off x="369455" y="2959331"/>
          <a:ext cx="5316451" cy="329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95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Öneri</a:t>
            </a:r>
            <a:endParaRPr lang="tr-TR" sz="5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054" y="4791768"/>
            <a:ext cx="10910046" cy="1380432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Bu çalışmada, e-ticaret sistemlerinde kullanıcılara özel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öneri 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algoritmaları kullanılması durumunda yüksek oranda verimlilik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sağlanabileceği gösterilmiştir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Öğrenme kümesindeki 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veri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sayısı 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ve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parfüm 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tercihini belirten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özniteliklerin arttırılması 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ile daha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yüksek başarı oranı 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</a:rPr>
              <a:t>elde edilebilir.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Sorular</a:t>
            </a:r>
            <a:endParaRPr lang="tr-TR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pic>
        <p:nvPicPr>
          <p:cNvPr id="1030" name="Picture 6" descr="https://mbaileygroup.com/wp-content/uploads/2015/07/blue-question-bubb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298106"/>
            <a:ext cx="4762500" cy="31051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Teşekkürler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159781"/>
          </a:xfrm>
        </p:spPr>
        <p:txBody>
          <a:bodyPr>
            <a:normAutofit/>
          </a:bodyPr>
          <a:lstStyle/>
          <a:p>
            <a:r>
              <a:rPr lang="tr-TR" cap="none" dirty="0" smtClean="0">
                <a:solidFill>
                  <a:schemeClr val="bg2"/>
                </a:solidFill>
                <a:latin typeface="+mj-lt"/>
              </a:rPr>
              <a:t>Yusuf KOCAMAN</a:t>
            </a:r>
            <a:br>
              <a:rPr lang="tr-TR" cap="none" dirty="0" smtClean="0">
                <a:solidFill>
                  <a:schemeClr val="bg2"/>
                </a:solidFill>
                <a:latin typeface="+mj-lt"/>
              </a:rPr>
            </a:br>
            <a:r>
              <a:rPr lang="tr-TR" cap="none" dirty="0" smtClean="0">
                <a:solidFill>
                  <a:schemeClr val="bg2"/>
                </a:solidFill>
                <a:latin typeface="+mj-lt"/>
              </a:rPr>
              <a:t>Danışman: Yrd</a:t>
            </a:r>
            <a:r>
              <a:rPr lang="tr-TR" cap="none" dirty="0">
                <a:solidFill>
                  <a:schemeClr val="bg2"/>
                </a:solidFill>
                <a:latin typeface="+mj-lt"/>
              </a:rPr>
              <a:t>. Doç. </a:t>
            </a:r>
            <a:r>
              <a:rPr lang="tr-TR" cap="none" dirty="0" smtClean="0">
                <a:solidFill>
                  <a:schemeClr val="bg2"/>
                </a:solidFill>
                <a:latin typeface="+mj-lt"/>
              </a:rPr>
              <a:t>Dr. Aslı Uyar</a:t>
            </a:r>
            <a:br>
              <a:rPr lang="tr-TR" cap="none" dirty="0" smtClean="0">
                <a:solidFill>
                  <a:schemeClr val="bg2"/>
                </a:solidFill>
                <a:latin typeface="+mj-lt"/>
              </a:rPr>
            </a:br>
            <a:r>
              <a:rPr lang="tr-TR" dirty="0">
                <a:solidFill>
                  <a:schemeClr val="bg2"/>
                </a:solidFill>
                <a:latin typeface="+mj-lt"/>
              </a:rPr>
              <a:t>Okan Üniversitesi, Bilgisayar Mühendisliği Bölümü, </a:t>
            </a:r>
            <a:r>
              <a:rPr lang="tr-TR" dirty="0" smtClean="0">
                <a:solidFill>
                  <a:schemeClr val="bg2"/>
                </a:solidFill>
                <a:latin typeface="+mj-lt"/>
              </a:rPr>
              <a:t>İstanbul</a:t>
            </a:r>
            <a:endParaRPr lang="tr-TR" cap="none" dirty="0" smtClean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/>
              <a:t>İçerik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13565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3200" cap="none" dirty="0">
                <a:solidFill>
                  <a:schemeClr val="tx2">
                    <a:lumMod val="75000"/>
                  </a:schemeClr>
                </a:solidFill>
              </a:rPr>
              <a:t>Giriş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3200" cap="none" dirty="0">
                <a:solidFill>
                  <a:schemeClr val="tx2">
                    <a:lumMod val="75000"/>
                  </a:schemeClr>
                </a:solidFill>
              </a:rPr>
              <a:t>Algoritma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3200" cap="none" dirty="0" smtClean="0">
                <a:solidFill>
                  <a:schemeClr val="tx2">
                    <a:lumMod val="75000"/>
                  </a:schemeClr>
                </a:solidFill>
              </a:rPr>
              <a:t>Uygulama</a:t>
            </a:r>
            <a:endParaRPr lang="tr-TR" sz="3200" cap="none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3200" cap="none" dirty="0">
                <a:solidFill>
                  <a:schemeClr val="tx2">
                    <a:lumMod val="75000"/>
                  </a:schemeClr>
                </a:solidFill>
              </a:rPr>
              <a:t>Sonuç ve </a:t>
            </a:r>
            <a:r>
              <a:rPr lang="tr-TR" sz="3200" cap="none" dirty="0" smtClean="0">
                <a:solidFill>
                  <a:schemeClr val="tx2">
                    <a:lumMod val="75000"/>
                  </a:schemeClr>
                </a:solidFill>
              </a:rPr>
              <a:t>Öneriler</a:t>
            </a:r>
            <a:endParaRPr lang="tr-TR" sz="32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Giriş</a:t>
            </a:r>
            <a:endParaRPr lang="tr-TR" sz="5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892491" cy="3480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Neden </a:t>
            </a:r>
            <a:r>
              <a:rPr lang="tr-TR" sz="3200" dirty="0"/>
              <a:t>Parfüm Öneri Sistemi</a:t>
            </a:r>
            <a:r>
              <a:rPr lang="tr-TR" sz="32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 smtClean="0"/>
              <a:t>Parfüm tercihindeki kararsızlıklar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 smtClean="0"/>
              <a:t>Dijital ortamda koku aktarım problemi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 smtClean="0"/>
              <a:t>Parfümler, notaları sayesinde sınıflandırılabilir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 smtClean="0"/>
              <a:t>E-ticaret sistemlerinin öneri algoritmalarındaki tutarsızlık</a:t>
            </a:r>
            <a:endParaRPr lang="tr-TR" sz="32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Algoritma</a:t>
            </a:r>
            <a:endParaRPr lang="tr-TR" sz="5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892491" cy="3480059"/>
          </a:xfrm>
        </p:spPr>
        <p:txBody>
          <a:bodyPr>
            <a:normAutofit/>
          </a:bodyPr>
          <a:lstStyle/>
          <a:p>
            <a:r>
              <a:rPr lang="tr-TR" sz="3200" dirty="0"/>
              <a:t>6 adet son kullanıcı </a:t>
            </a:r>
            <a:r>
              <a:rPr lang="tr-TR" sz="3200" dirty="0" smtClean="0"/>
              <a:t>verisi (fragrantica.com)</a:t>
            </a:r>
          </a:p>
          <a:p>
            <a:r>
              <a:rPr lang="tr-TR" sz="3200" dirty="0" smtClean="0"/>
              <a:t>Notalara göre verileri gruplandırma</a:t>
            </a:r>
          </a:p>
          <a:p>
            <a:r>
              <a:rPr lang="tr-TR" sz="3200" dirty="0" smtClean="0"/>
              <a:t>Gözetimli </a:t>
            </a:r>
            <a:r>
              <a:rPr lang="tr-TR" sz="3200" dirty="0"/>
              <a:t>eğitim </a:t>
            </a:r>
            <a:r>
              <a:rPr lang="tr-TR" sz="3200" dirty="0" smtClean="0"/>
              <a:t>yöntemi (</a:t>
            </a:r>
            <a:r>
              <a:rPr lang="tr-TR" sz="3200" dirty="0"/>
              <a:t>Supervised </a:t>
            </a:r>
            <a:r>
              <a:rPr lang="tr-TR" sz="3200" dirty="0" smtClean="0"/>
              <a:t>learning)</a:t>
            </a:r>
          </a:p>
          <a:p>
            <a:r>
              <a:rPr lang="tr-TR" sz="3200" dirty="0" smtClean="0"/>
              <a:t>Başarı oranı % </a:t>
            </a:r>
            <a:r>
              <a:rPr lang="tr-TR" sz="3200" dirty="0" smtClean="0"/>
              <a:t>74</a:t>
            </a:r>
            <a:endParaRPr lang="tr-TR" sz="3200" dirty="0" smtClean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Uygulama</a:t>
            </a:r>
            <a:endParaRPr lang="tr-TR" sz="54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648" y="4907895"/>
            <a:ext cx="3219450" cy="12001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299" y="1574715"/>
            <a:ext cx="3200400" cy="1171575"/>
          </a:xfrm>
          <a:prstGeom prst="rect">
            <a:avLst/>
          </a:prstGeom>
        </p:spPr>
      </p:pic>
      <p:pic>
        <p:nvPicPr>
          <p:cNvPr id="1026" name="Picture 2" descr="https://i1.ytimg.com/i/XYXSGq6Oz21b43hpW2DCvw/mq1.jpg?v=51f34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37" y="3321566"/>
            <a:ext cx="1017326" cy="10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şağı Ok 10"/>
          <p:cNvSpPr/>
          <p:nvPr/>
        </p:nvSpPr>
        <p:spPr>
          <a:xfrm>
            <a:off x="8166100" y="2848395"/>
            <a:ext cx="533400" cy="396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Aşağı Ok 12"/>
          <p:cNvSpPr/>
          <p:nvPr/>
        </p:nvSpPr>
        <p:spPr>
          <a:xfrm>
            <a:off x="8126673" y="4433721"/>
            <a:ext cx="533400" cy="396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469981" y="3609123"/>
            <a:ext cx="286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J48 Algoritması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290697" y="1908257"/>
            <a:ext cx="167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ave.arff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290697" y="5923379"/>
            <a:ext cx="167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want.arff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591561" y="1240815"/>
            <a:ext cx="360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Kullanıcının sahip olduğu parfümler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630987" y="6001513"/>
            <a:ext cx="360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Satın almak istediği parfümler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Verilerin Weka’ya Aktarılması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4" y="2974972"/>
            <a:ext cx="5540238" cy="21558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799" y="3381371"/>
            <a:ext cx="1428750" cy="1343025"/>
          </a:xfrm>
          <a:prstGeom prst="rect">
            <a:avLst/>
          </a:prstGeom>
        </p:spPr>
      </p:pic>
      <p:sp>
        <p:nvSpPr>
          <p:cNvPr id="11" name="Sağ Ok 10"/>
          <p:cNvSpPr/>
          <p:nvPr/>
        </p:nvSpPr>
        <p:spPr>
          <a:xfrm>
            <a:off x="2483643" y="3808310"/>
            <a:ext cx="533400" cy="395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Sağ Ok 11"/>
          <p:cNvSpPr/>
          <p:nvPr/>
        </p:nvSpPr>
        <p:spPr>
          <a:xfrm>
            <a:off x="5233986" y="3829686"/>
            <a:ext cx="533400" cy="395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33" y="2974972"/>
            <a:ext cx="1149366" cy="2387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Adımı 1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3"/>
          <a:stretch>
            <a:fillRect/>
          </a:stretch>
        </p:blipFill>
        <p:spPr>
          <a:xfrm>
            <a:off x="6901527" y="2355456"/>
            <a:ext cx="4802400" cy="3767400"/>
          </a:xfrm>
          <a:prstGeom prst="rect">
            <a:avLst/>
          </a:prstGeom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876573910"/>
              </p:ext>
            </p:extLst>
          </p:nvPr>
        </p:nvGraphicFramePr>
        <p:xfrm>
          <a:off x="479862" y="3115283"/>
          <a:ext cx="5969924" cy="271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39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Adımı 2</a:t>
            </a: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04840" y="2434420"/>
            <a:ext cx="6000480" cy="3476160"/>
          </a:xfrm>
          <a:prstGeom prst="rect">
            <a:avLst/>
          </a:prstGeom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4043257337"/>
              </p:ext>
            </p:extLst>
          </p:nvPr>
        </p:nvGraphicFramePr>
        <p:xfrm>
          <a:off x="469153" y="2434420"/>
          <a:ext cx="4119176" cy="347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39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Adımı 3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58400" y="1911899"/>
            <a:ext cx="4117320" cy="4572000"/>
          </a:xfrm>
          <a:prstGeom prst="rect">
            <a:avLst/>
          </a:prstGeom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97" y="644248"/>
            <a:ext cx="1021068" cy="1036384"/>
          </a:xfrm>
          <a:prstGeom prst="rect">
            <a:avLst/>
          </a:prstGeom>
        </p:spPr>
      </p:pic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736018020"/>
              </p:ext>
            </p:extLst>
          </p:nvPr>
        </p:nvGraphicFramePr>
        <p:xfrm>
          <a:off x="669026" y="2173857"/>
          <a:ext cx="6059578" cy="415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28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565</TotalTime>
  <Words>717</Words>
  <Application>Microsoft Office PowerPoint</Application>
  <PresentationFormat>Özel</PresentationFormat>
  <Paragraphs>130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İyon Toplantı Odası</vt:lpstr>
      <vt:lpstr>Yapay Zeka Desteği ile  Parfüm Öneri Sistemi</vt:lpstr>
      <vt:lpstr>İçerik</vt:lpstr>
      <vt:lpstr>Giriş</vt:lpstr>
      <vt:lpstr>Algoritma</vt:lpstr>
      <vt:lpstr>Uygulama</vt:lpstr>
      <vt:lpstr>Verilerin Weka’ya Aktarılması</vt:lpstr>
      <vt:lpstr>Uygulama Adımı 1</vt:lpstr>
      <vt:lpstr>Uygulama Adımı 2</vt:lpstr>
      <vt:lpstr>Uygulama Adımı 3</vt:lpstr>
      <vt:lpstr>Analiz Sonuçları 1</vt:lpstr>
      <vt:lpstr>Analiz Sonuçları 2</vt:lpstr>
      <vt:lpstr>Analiz Sonuçları 3</vt:lpstr>
      <vt:lpstr>Sonuç</vt:lpstr>
      <vt:lpstr>Öneri</vt:lpstr>
      <vt:lpstr>Sorular</vt:lpstr>
      <vt:lpstr>Teşekkürler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yusuf kocaman</dc:creator>
  <cp:lastModifiedBy>Yusuf Kocaman</cp:lastModifiedBy>
  <cp:revision>59</cp:revision>
  <dcterms:created xsi:type="dcterms:W3CDTF">2016-01-10T17:52:09Z</dcterms:created>
  <dcterms:modified xsi:type="dcterms:W3CDTF">2016-02-04T10:30:04Z</dcterms:modified>
</cp:coreProperties>
</file>